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Karantina" charset="-79"/>
      <p:regular r:id="rId56"/>
      <p:bold r:id="rId57"/>
    </p:embeddedFont>
    <p:embeddedFont>
      <p:font typeface="Catamaran" charset="0"/>
      <p:regular r:id="rId58"/>
      <p:bold r:id="rId59"/>
    </p:embeddedFont>
    <p:embeddedFont>
      <p:font typeface="Palanquin Dark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c71955e7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c71955e7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b3161ad34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b3161ad34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3161ad34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b3161ad34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b3161ad34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b3161ad34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3161ad34d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b3161ad34d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3161ad34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b3161ad34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3161ad34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b3161ad34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b3161ad34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b3161ad34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3161ad34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b3161ad34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3161ad34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b3161ad34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b3161ad34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b3161ad34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97a22ed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97a22ed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3161ad34d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b3161ad34d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b3161ad34d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b3161ad34d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b3161ad34d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b3161ad34d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3161ad34d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b3161ad34d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3161ad34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b3161ad34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b3161ad34d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b3161ad34d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3161ad34d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3161ad34d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b3161ad34d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b3161ad34d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b3161ad34d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b3161ad34d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b3161ad34d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b3161ad34d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2fadd7d2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2fadd7d2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b3161ad34d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b3161ad34d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b3161ad34d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b3161ad34d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b3161ad34d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b3161ad34d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3161ad34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b3161ad34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b3161ad34d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b3161ad34d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b3864625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b3864625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b3161ad34d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b3161ad34d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b3161ad34d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b3161ad34d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b3d15728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b3d15728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b3161ad34d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b3161ad34d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3161ad3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b3161ad3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161ad34d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161ad34d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b3161ad34d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b3161ad34d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b3161ad34d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b3161ad34d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b3161ad34d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b3161ad34d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b3161ad34d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b3161ad34d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b3161ad34d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b3161ad34d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b3161ad34d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b3161ad34d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3161ad34d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b3161ad34d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b3161ad34d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b3161ad34d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b3161ad34d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b3161ad34d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3161ad34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3161ad34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b3161ad34d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b3161ad34d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b3161ad34d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b3161ad34d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b3161ad34d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b3161ad34d_0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b3161ad34d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b3161ad34d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94a74c9d_0_1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94a74c9d_0_1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3161ad34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b3161ad34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3161ad34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b3161ad34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3161ad34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b3161ad34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5" y="-86535"/>
            <a:ext cx="9962024" cy="5229794"/>
            <a:chOff x="-125" y="-86535"/>
            <a:chExt cx="9962024" cy="5229794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5880007" y="-86535"/>
              <a:ext cx="4081891" cy="1161610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-125" y="3401000"/>
              <a:ext cx="9144269" cy="1742258"/>
              <a:chOff x="0" y="3401187"/>
              <a:chExt cx="9144269" cy="1742258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0" y="3401187"/>
                <a:ext cx="9144017" cy="1742253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4202350"/>
                <a:ext cx="9144269" cy="941095"/>
              </a:xfrm>
              <a:custGeom>
                <a:avLst/>
                <a:gdLst/>
                <a:ahLst/>
                <a:cxnLst/>
                <a:rect l="l" t="t" r="r" b="b"/>
                <a:pathLst>
                  <a:path w="245352" h="51230" extrusionOk="0">
                    <a:moveTo>
                      <a:pt x="0" y="0"/>
                    </a:moveTo>
                    <a:cubicBezTo>
                      <a:pt x="0" y="0"/>
                      <a:pt x="12169" y="0"/>
                      <a:pt x="17037" y="981"/>
                    </a:cubicBezTo>
                    <a:cubicBezTo>
                      <a:pt x="21905" y="1963"/>
                      <a:pt x="29442" y="3376"/>
                      <a:pt x="31405" y="3376"/>
                    </a:cubicBezTo>
                    <a:cubicBezTo>
                      <a:pt x="33368" y="3376"/>
                      <a:pt x="35331" y="2669"/>
                      <a:pt x="39767" y="3651"/>
                    </a:cubicBezTo>
                    <a:cubicBezTo>
                      <a:pt x="44242" y="4632"/>
                      <a:pt x="51229" y="4907"/>
                      <a:pt x="54174" y="4907"/>
                    </a:cubicBezTo>
                    <a:cubicBezTo>
                      <a:pt x="57079" y="4907"/>
                      <a:pt x="60455" y="4200"/>
                      <a:pt x="63085" y="4200"/>
                    </a:cubicBezTo>
                    <a:cubicBezTo>
                      <a:pt x="65754" y="4200"/>
                      <a:pt x="67560" y="2787"/>
                      <a:pt x="69405" y="3926"/>
                    </a:cubicBezTo>
                    <a:cubicBezTo>
                      <a:pt x="71211" y="5064"/>
                      <a:pt x="71054" y="5025"/>
                      <a:pt x="73017" y="5614"/>
                    </a:cubicBezTo>
                    <a:cubicBezTo>
                      <a:pt x="74979" y="6163"/>
                      <a:pt x="74705" y="5731"/>
                      <a:pt x="76510" y="5731"/>
                    </a:cubicBezTo>
                    <a:cubicBezTo>
                      <a:pt x="78316" y="5731"/>
                      <a:pt x="78198" y="5614"/>
                      <a:pt x="80436" y="6281"/>
                    </a:cubicBezTo>
                    <a:cubicBezTo>
                      <a:pt x="82674" y="6988"/>
                      <a:pt x="83498" y="7145"/>
                      <a:pt x="84479" y="7537"/>
                    </a:cubicBezTo>
                    <a:cubicBezTo>
                      <a:pt x="85932" y="8048"/>
                      <a:pt x="87424" y="8362"/>
                      <a:pt x="88955" y="8401"/>
                    </a:cubicBezTo>
                    <a:cubicBezTo>
                      <a:pt x="90211" y="8401"/>
                      <a:pt x="92291" y="7537"/>
                      <a:pt x="94686" y="7537"/>
                    </a:cubicBezTo>
                    <a:cubicBezTo>
                      <a:pt x="97041" y="7537"/>
                      <a:pt x="103479" y="8401"/>
                      <a:pt x="106541" y="7969"/>
                    </a:cubicBezTo>
                    <a:cubicBezTo>
                      <a:pt x="109603" y="7577"/>
                      <a:pt x="113097" y="6988"/>
                      <a:pt x="115767" y="6988"/>
                    </a:cubicBezTo>
                    <a:cubicBezTo>
                      <a:pt x="118436" y="6988"/>
                      <a:pt x="119692" y="6006"/>
                      <a:pt x="125659" y="6438"/>
                    </a:cubicBezTo>
                    <a:cubicBezTo>
                      <a:pt x="129977" y="6713"/>
                      <a:pt x="134256" y="7223"/>
                      <a:pt x="138535" y="7969"/>
                    </a:cubicBezTo>
                    <a:cubicBezTo>
                      <a:pt x="142029" y="8519"/>
                      <a:pt x="143442" y="8793"/>
                      <a:pt x="147054" y="8401"/>
                    </a:cubicBezTo>
                    <a:cubicBezTo>
                      <a:pt x="150665" y="7969"/>
                      <a:pt x="154434" y="8833"/>
                      <a:pt x="158752" y="7969"/>
                    </a:cubicBezTo>
                    <a:cubicBezTo>
                      <a:pt x="163110" y="7145"/>
                      <a:pt x="165190" y="6281"/>
                      <a:pt x="167860" y="5888"/>
                    </a:cubicBezTo>
                    <a:cubicBezTo>
                      <a:pt x="171275" y="5457"/>
                      <a:pt x="174730" y="5260"/>
                      <a:pt x="178184" y="5339"/>
                    </a:cubicBezTo>
                    <a:cubicBezTo>
                      <a:pt x="182385" y="5339"/>
                      <a:pt x="182659" y="4083"/>
                      <a:pt x="184622" y="4907"/>
                    </a:cubicBezTo>
                    <a:cubicBezTo>
                      <a:pt x="186546" y="5731"/>
                      <a:pt x="186153" y="6988"/>
                      <a:pt x="187959" y="6988"/>
                    </a:cubicBezTo>
                    <a:cubicBezTo>
                      <a:pt x="189765" y="6988"/>
                      <a:pt x="189922" y="5457"/>
                      <a:pt x="191570" y="5614"/>
                    </a:cubicBezTo>
                    <a:cubicBezTo>
                      <a:pt x="193259" y="5731"/>
                      <a:pt x="193101" y="7262"/>
                      <a:pt x="194515" y="7419"/>
                    </a:cubicBezTo>
                    <a:cubicBezTo>
                      <a:pt x="195928" y="7537"/>
                      <a:pt x="195221" y="6556"/>
                      <a:pt x="197027" y="6556"/>
                    </a:cubicBezTo>
                    <a:cubicBezTo>
                      <a:pt x="198833" y="6556"/>
                      <a:pt x="197577" y="8676"/>
                      <a:pt x="199265" y="8793"/>
                    </a:cubicBezTo>
                    <a:cubicBezTo>
                      <a:pt x="200953" y="8950"/>
                      <a:pt x="201228" y="10207"/>
                      <a:pt x="205271" y="8793"/>
                    </a:cubicBezTo>
                    <a:cubicBezTo>
                      <a:pt x="209314" y="7419"/>
                      <a:pt x="211277" y="9225"/>
                      <a:pt x="212965" y="8401"/>
                    </a:cubicBezTo>
                    <a:cubicBezTo>
                      <a:pt x="214614" y="7537"/>
                      <a:pt x="217166" y="7537"/>
                      <a:pt x="219678" y="6988"/>
                    </a:cubicBezTo>
                    <a:cubicBezTo>
                      <a:pt x="222190" y="6438"/>
                      <a:pt x="223290" y="6006"/>
                      <a:pt x="227883" y="6870"/>
                    </a:cubicBezTo>
                    <a:cubicBezTo>
                      <a:pt x="232515" y="7694"/>
                      <a:pt x="245352" y="9657"/>
                      <a:pt x="245352" y="9657"/>
                    </a:cubicBezTo>
                    <a:lnTo>
                      <a:pt x="245352" y="51229"/>
                    </a:lnTo>
                    <a:lnTo>
                      <a:pt x="0" y="512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 rot="10800000" flipH="1">
              <a:off x="7098669" y="1302429"/>
              <a:ext cx="2338548" cy="3756606"/>
              <a:chOff x="4182895" y="1282688"/>
              <a:chExt cx="1637295" cy="272435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4182895" y="1282688"/>
                <a:ext cx="1637295" cy="2723223"/>
              </a:xfrm>
              <a:custGeom>
                <a:avLst/>
                <a:gdLst/>
                <a:ahLst/>
                <a:cxnLst/>
                <a:rect l="l" t="t" r="r" b="b"/>
                <a:pathLst>
                  <a:path w="44528" h="74061" extrusionOk="0">
                    <a:moveTo>
                      <a:pt x="972" y="5862"/>
                    </a:moveTo>
                    <a:cubicBezTo>
                      <a:pt x="972" y="5862"/>
                      <a:pt x="8841" y="11270"/>
                      <a:pt x="9068" y="17164"/>
                    </a:cubicBezTo>
                    <a:cubicBezTo>
                      <a:pt x="9327" y="23057"/>
                      <a:pt x="8971" y="31088"/>
                      <a:pt x="17844" y="32416"/>
                    </a:cubicBezTo>
                    <a:cubicBezTo>
                      <a:pt x="17844" y="32416"/>
                      <a:pt x="20596" y="39605"/>
                      <a:pt x="20208" y="41969"/>
                    </a:cubicBezTo>
                    <a:cubicBezTo>
                      <a:pt x="19819" y="44333"/>
                      <a:pt x="23122" y="50194"/>
                      <a:pt x="20952" y="51198"/>
                    </a:cubicBezTo>
                    <a:cubicBezTo>
                      <a:pt x="18815" y="52202"/>
                      <a:pt x="24871" y="59715"/>
                      <a:pt x="30343" y="61334"/>
                    </a:cubicBezTo>
                    <a:cubicBezTo>
                      <a:pt x="35816" y="62953"/>
                      <a:pt x="38051" y="72053"/>
                      <a:pt x="44106" y="74061"/>
                    </a:cubicBezTo>
                    <a:lnTo>
                      <a:pt x="44527" y="8096"/>
                    </a:lnTo>
                    <a:cubicBezTo>
                      <a:pt x="44527" y="8096"/>
                      <a:pt x="21438" y="1"/>
                      <a:pt x="10719" y="389"/>
                    </a:cubicBezTo>
                    <a:cubicBezTo>
                      <a:pt x="1" y="810"/>
                      <a:pt x="972" y="5862"/>
                      <a:pt x="972" y="58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769912" y="1431529"/>
                <a:ext cx="311993" cy="1557504"/>
              </a:xfrm>
              <a:custGeom>
                <a:avLst/>
                <a:gdLst/>
                <a:ahLst/>
                <a:cxnLst/>
                <a:rect l="l" t="t" r="r" b="b"/>
                <a:pathLst>
                  <a:path w="8485" h="42358" extrusionOk="0">
                    <a:moveTo>
                      <a:pt x="8485" y="2624"/>
                    </a:moveTo>
                    <a:lnTo>
                      <a:pt x="8290" y="16581"/>
                    </a:lnTo>
                    <a:lnTo>
                      <a:pt x="7092" y="14767"/>
                    </a:lnTo>
                    <a:lnTo>
                      <a:pt x="7287" y="24871"/>
                    </a:lnTo>
                    <a:cubicBezTo>
                      <a:pt x="7157" y="26846"/>
                      <a:pt x="6704" y="28757"/>
                      <a:pt x="5862" y="30538"/>
                    </a:cubicBezTo>
                    <a:cubicBezTo>
                      <a:pt x="4534" y="33323"/>
                      <a:pt x="6930" y="42358"/>
                      <a:pt x="6930" y="42358"/>
                    </a:cubicBezTo>
                    <a:cubicBezTo>
                      <a:pt x="6930" y="42358"/>
                      <a:pt x="4437" y="39249"/>
                      <a:pt x="4858" y="27915"/>
                    </a:cubicBezTo>
                    <a:cubicBezTo>
                      <a:pt x="5246" y="16581"/>
                      <a:pt x="3044" y="23252"/>
                      <a:pt x="3239" y="18394"/>
                    </a:cubicBezTo>
                    <a:cubicBezTo>
                      <a:pt x="3433" y="13537"/>
                      <a:pt x="1814" y="19625"/>
                      <a:pt x="1814" y="19625"/>
                    </a:cubicBezTo>
                    <a:lnTo>
                      <a:pt x="0" y="1620"/>
                    </a:lnTo>
                    <a:cubicBezTo>
                      <a:pt x="0" y="1620"/>
                      <a:pt x="7902" y="1"/>
                      <a:pt x="8485" y="2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156869" y="1631552"/>
                <a:ext cx="312030" cy="1886154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51296" extrusionOk="0">
                    <a:moveTo>
                      <a:pt x="8485" y="48802"/>
                    </a:moveTo>
                    <a:lnTo>
                      <a:pt x="7481" y="35039"/>
                    </a:lnTo>
                    <a:lnTo>
                      <a:pt x="6283" y="36658"/>
                    </a:lnTo>
                    <a:lnTo>
                      <a:pt x="7287" y="32805"/>
                    </a:lnTo>
                    <a:lnTo>
                      <a:pt x="6283" y="28142"/>
                    </a:lnTo>
                    <a:cubicBezTo>
                      <a:pt x="6283" y="28142"/>
                      <a:pt x="6283" y="17423"/>
                      <a:pt x="3628" y="10752"/>
                    </a:cubicBezTo>
                    <a:cubicBezTo>
                      <a:pt x="1005" y="4049"/>
                      <a:pt x="2430" y="1"/>
                      <a:pt x="2430" y="1"/>
                    </a:cubicBezTo>
                    <a:cubicBezTo>
                      <a:pt x="2430" y="1"/>
                      <a:pt x="1" y="5668"/>
                      <a:pt x="810" y="11141"/>
                    </a:cubicBezTo>
                    <a:lnTo>
                      <a:pt x="2235" y="10331"/>
                    </a:lnTo>
                    <a:lnTo>
                      <a:pt x="3239" y="28563"/>
                    </a:lnTo>
                    <a:lnTo>
                      <a:pt x="4243" y="25098"/>
                    </a:lnTo>
                    <a:lnTo>
                      <a:pt x="3433" y="32384"/>
                    </a:lnTo>
                    <a:lnTo>
                      <a:pt x="4373" y="5129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268794" y="1435095"/>
                <a:ext cx="550153" cy="2467230"/>
              </a:xfrm>
              <a:custGeom>
                <a:avLst/>
                <a:gdLst/>
                <a:ahLst/>
                <a:cxnLst/>
                <a:rect l="l" t="t" r="r" b="b"/>
                <a:pathLst>
                  <a:path w="14962" h="67099" extrusionOk="0">
                    <a:moveTo>
                      <a:pt x="14962" y="3951"/>
                    </a:moveTo>
                    <a:cubicBezTo>
                      <a:pt x="14962" y="3951"/>
                      <a:pt x="9295" y="1944"/>
                      <a:pt x="2300" y="1"/>
                    </a:cubicBezTo>
                    <a:lnTo>
                      <a:pt x="1" y="292"/>
                    </a:lnTo>
                    <a:cubicBezTo>
                      <a:pt x="1" y="292"/>
                      <a:pt x="4858" y="12047"/>
                      <a:pt x="4437" y="17099"/>
                    </a:cubicBezTo>
                    <a:cubicBezTo>
                      <a:pt x="4049" y="22151"/>
                      <a:pt x="6672" y="20726"/>
                      <a:pt x="6056" y="25810"/>
                    </a:cubicBezTo>
                    <a:cubicBezTo>
                      <a:pt x="5441" y="30862"/>
                      <a:pt x="10525" y="31056"/>
                      <a:pt x="7870" y="35913"/>
                    </a:cubicBezTo>
                    <a:cubicBezTo>
                      <a:pt x="6316" y="38893"/>
                      <a:pt x="5895" y="42358"/>
                      <a:pt x="6672" y="45628"/>
                    </a:cubicBezTo>
                    <a:cubicBezTo>
                      <a:pt x="4858" y="48867"/>
                      <a:pt x="6413" y="49482"/>
                      <a:pt x="6672" y="51295"/>
                    </a:cubicBezTo>
                    <a:cubicBezTo>
                      <a:pt x="6931" y="53141"/>
                      <a:pt x="7060" y="54955"/>
                      <a:pt x="6251" y="56153"/>
                    </a:cubicBezTo>
                    <a:cubicBezTo>
                      <a:pt x="5441" y="57383"/>
                      <a:pt x="11723" y="67098"/>
                      <a:pt x="13148" y="66904"/>
                    </a:cubicBezTo>
                    <a:cubicBezTo>
                      <a:pt x="13440" y="66839"/>
                      <a:pt x="13958" y="66418"/>
                      <a:pt x="14573" y="6580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73490" y="3162798"/>
                <a:ext cx="931200" cy="844239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22960" extrusionOk="0">
                    <a:moveTo>
                      <a:pt x="12080" y="9651"/>
                    </a:moveTo>
                    <a:cubicBezTo>
                      <a:pt x="7157" y="8193"/>
                      <a:pt x="1717" y="1911"/>
                      <a:pt x="2300" y="0"/>
                    </a:cubicBezTo>
                    <a:cubicBezTo>
                      <a:pt x="2268" y="33"/>
                      <a:pt x="2203" y="65"/>
                      <a:pt x="2170" y="65"/>
                    </a:cubicBezTo>
                    <a:cubicBezTo>
                      <a:pt x="1" y="1069"/>
                      <a:pt x="6089" y="8582"/>
                      <a:pt x="11561" y="10201"/>
                    </a:cubicBezTo>
                    <a:cubicBezTo>
                      <a:pt x="17002" y="11820"/>
                      <a:pt x="19236" y="20920"/>
                      <a:pt x="25324" y="22960"/>
                    </a:cubicBezTo>
                    <a:lnTo>
                      <a:pt x="25324" y="22215"/>
                    </a:lnTo>
                    <a:cubicBezTo>
                      <a:pt x="19657" y="19819"/>
                      <a:pt x="17390" y="11205"/>
                      <a:pt x="12080" y="9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206721" y="1382700"/>
                <a:ext cx="845453" cy="1763526"/>
              </a:xfrm>
              <a:custGeom>
                <a:avLst/>
                <a:gdLst/>
                <a:ahLst/>
                <a:cxnLst/>
                <a:rect l="l" t="t" r="r" b="b"/>
                <a:pathLst>
                  <a:path w="22993" h="47961" extrusionOk="0">
                    <a:moveTo>
                      <a:pt x="20855" y="47960"/>
                    </a:moveTo>
                    <a:cubicBezTo>
                      <a:pt x="22992" y="46956"/>
                      <a:pt x="19689" y="41095"/>
                      <a:pt x="20078" y="38699"/>
                    </a:cubicBezTo>
                    <a:cubicBezTo>
                      <a:pt x="20466" y="36335"/>
                      <a:pt x="17714" y="29178"/>
                      <a:pt x="17714" y="29178"/>
                    </a:cubicBezTo>
                    <a:cubicBezTo>
                      <a:pt x="8841" y="27818"/>
                      <a:pt x="9165" y="19819"/>
                      <a:pt x="8938" y="13926"/>
                    </a:cubicBezTo>
                    <a:cubicBezTo>
                      <a:pt x="8744" y="8000"/>
                      <a:pt x="875" y="2592"/>
                      <a:pt x="875" y="2592"/>
                    </a:cubicBezTo>
                    <a:cubicBezTo>
                      <a:pt x="777" y="1652"/>
                      <a:pt x="1101" y="681"/>
                      <a:pt x="1749" y="1"/>
                    </a:cubicBezTo>
                    <a:cubicBezTo>
                      <a:pt x="0" y="1491"/>
                      <a:pt x="324" y="3142"/>
                      <a:pt x="324" y="3142"/>
                    </a:cubicBezTo>
                    <a:cubicBezTo>
                      <a:pt x="324" y="3142"/>
                      <a:pt x="8193" y="8550"/>
                      <a:pt x="8420" y="14444"/>
                    </a:cubicBezTo>
                    <a:cubicBezTo>
                      <a:pt x="8679" y="20337"/>
                      <a:pt x="8323" y="28368"/>
                      <a:pt x="17196" y="29696"/>
                    </a:cubicBezTo>
                    <a:cubicBezTo>
                      <a:pt x="17196" y="29696"/>
                      <a:pt x="19948" y="36885"/>
                      <a:pt x="19560" y="39249"/>
                    </a:cubicBezTo>
                    <a:cubicBezTo>
                      <a:pt x="19203" y="41322"/>
                      <a:pt x="21729" y="46147"/>
                      <a:pt x="20855" y="47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643684" y="1587503"/>
                <a:ext cx="148882" cy="81805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22248" extrusionOk="0">
                    <a:moveTo>
                      <a:pt x="389" y="1"/>
                    </a:moveTo>
                    <a:lnTo>
                      <a:pt x="1" y="12144"/>
                    </a:lnTo>
                    <a:lnTo>
                      <a:pt x="1199" y="9521"/>
                    </a:lnTo>
                    <a:lnTo>
                      <a:pt x="1393" y="19236"/>
                    </a:lnTo>
                    <a:lnTo>
                      <a:pt x="2818" y="22248"/>
                    </a:lnTo>
                    <a:lnTo>
                      <a:pt x="4049" y="16387"/>
                    </a:lnTo>
                    <a:lnTo>
                      <a:pt x="3628" y="7708"/>
                    </a:lnTo>
                    <a:lnTo>
                      <a:pt x="3012" y="103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052114" y="2375757"/>
                <a:ext cx="201242" cy="908550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24709" extrusionOk="0">
                    <a:moveTo>
                      <a:pt x="2235" y="0"/>
                    </a:moveTo>
                    <a:lnTo>
                      <a:pt x="0" y="6088"/>
                    </a:lnTo>
                    <a:lnTo>
                      <a:pt x="1619" y="5279"/>
                    </a:lnTo>
                    <a:lnTo>
                      <a:pt x="2235" y="21664"/>
                    </a:lnTo>
                    <a:lnTo>
                      <a:pt x="3854" y="24708"/>
                    </a:lnTo>
                    <a:lnTo>
                      <a:pt x="5473" y="18232"/>
                    </a:lnTo>
                    <a:lnTo>
                      <a:pt x="4275" y="19657"/>
                    </a:lnTo>
                    <a:lnTo>
                      <a:pt x="5084" y="17001"/>
                    </a:lnTo>
                    <a:lnTo>
                      <a:pt x="4663" y="5084"/>
                    </a:lnTo>
                    <a:lnTo>
                      <a:pt x="3044" y="7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722375" y="837561"/>
            <a:ext cx="4346100" cy="19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722375" y="2805036"/>
            <a:ext cx="43461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 amt="69000"/>
          </a:blip>
          <a:srcRect b="47911"/>
          <a:stretch/>
        </p:blipFill>
        <p:spPr>
          <a:xfrm>
            <a:off x="460075" y="1855079"/>
            <a:ext cx="8223850" cy="211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1"/>
          <p:cNvGrpSpPr/>
          <p:nvPr/>
        </p:nvGrpSpPr>
        <p:grpSpPr>
          <a:xfrm>
            <a:off x="-599326" y="-188599"/>
            <a:ext cx="11080401" cy="5332101"/>
            <a:chOff x="-599326" y="-188599"/>
            <a:chExt cx="11080401" cy="5332101"/>
          </a:xfrm>
        </p:grpSpPr>
        <p:grpSp>
          <p:nvGrpSpPr>
            <p:cNvPr id="98" name="Google Shape;98;p11"/>
            <p:cNvGrpSpPr/>
            <p:nvPr/>
          </p:nvGrpSpPr>
          <p:grpSpPr>
            <a:xfrm>
              <a:off x="0" y="3517200"/>
              <a:ext cx="9144023" cy="1626302"/>
              <a:chOff x="0" y="3517200"/>
              <a:chExt cx="9144023" cy="1626302"/>
            </a:xfrm>
          </p:grpSpPr>
          <p:sp>
            <p:nvSpPr>
              <p:cNvPr id="99" name="Google Shape;99;p11"/>
              <p:cNvSpPr/>
              <p:nvPr/>
            </p:nvSpPr>
            <p:spPr>
              <a:xfrm>
                <a:off x="0" y="3517200"/>
                <a:ext cx="9144017" cy="1626302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1"/>
              <p:cNvSpPr/>
              <p:nvPr/>
            </p:nvSpPr>
            <p:spPr>
              <a:xfrm>
                <a:off x="0" y="4234900"/>
                <a:ext cx="9144023" cy="908556"/>
              </a:xfrm>
              <a:custGeom>
                <a:avLst/>
                <a:gdLst/>
                <a:ahLst/>
                <a:cxnLst/>
                <a:rect l="l" t="t" r="r" b="b"/>
                <a:pathLst>
                  <a:path w="52265" h="20722" extrusionOk="0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01;p11"/>
            <p:cNvGrpSpPr/>
            <p:nvPr/>
          </p:nvGrpSpPr>
          <p:grpSpPr>
            <a:xfrm>
              <a:off x="-599326" y="-188599"/>
              <a:ext cx="11080401" cy="1456200"/>
              <a:chOff x="-479726" y="-188599"/>
              <a:chExt cx="11080401" cy="1456200"/>
            </a:xfrm>
          </p:grpSpPr>
          <p:sp>
            <p:nvSpPr>
              <p:cNvPr id="102" name="Google Shape;102;p11"/>
              <p:cNvSpPr/>
              <p:nvPr/>
            </p:nvSpPr>
            <p:spPr>
              <a:xfrm rot="10800000">
                <a:off x="5483603" y="-188597"/>
                <a:ext cx="5117072" cy="1456198"/>
              </a:xfrm>
              <a:custGeom>
                <a:avLst/>
                <a:gdLst/>
                <a:ahLst/>
                <a:cxnLst/>
                <a:rect l="l" t="t" r="r" b="b"/>
                <a:pathLst>
                  <a:path w="88138" h="25082" extrusionOk="0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 rot="10800000" flipH="1">
                <a:off x="-479726" y="-188599"/>
                <a:ext cx="3829376" cy="1089750"/>
              </a:xfrm>
              <a:custGeom>
                <a:avLst/>
                <a:gdLst/>
                <a:ahLst/>
                <a:cxnLst/>
                <a:rect l="l" t="t" r="r" b="b"/>
                <a:pathLst>
                  <a:path w="88138" h="25082" extrusionOk="0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468050" y="1535772"/>
            <a:ext cx="6207900" cy="13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3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1"/>
          </p:nvPr>
        </p:nvSpPr>
        <p:spPr>
          <a:xfrm flipH="1">
            <a:off x="1468050" y="3051967"/>
            <a:ext cx="62079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 hasCustomPrompt="1"/>
          </p:nvPr>
        </p:nvSpPr>
        <p:spPr>
          <a:xfrm>
            <a:off x="1823830" y="1260384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853030" y="1863991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2"/>
          </p:nvPr>
        </p:nvSpPr>
        <p:spPr>
          <a:xfrm>
            <a:off x="853030" y="2264237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3" hasCustomPrompt="1"/>
          </p:nvPr>
        </p:nvSpPr>
        <p:spPr>
          <a:xfrm>
            <a:off x="6597770" y="1260384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4"/>
          </p:nvPr>
        </p:nvSpPr>
        <p:spPr>
          <a:xfrm>
            <a:off x="5626970" y="1863991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5"/>
          </p:nvPr>
        </p:nvSpPr>
        <p:spPr>
          <a:xfrm>
            <a:off x="5626970" y="2264237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6" hasCustomPrompt="1"/>
          </p:nvPr>
        </p:nvSpPr>
        <p:spPr>
          <a:xfrm>
            <a:off x="1823830" y="2931563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7"/>
          </p:nvPr>
        </p:nvSpPr>
        <p:spPr>
          <a:xfrm>
            <a:off x="853030" y="353517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8"/>
          </p:nvPr>
        </p:nvSpPr>
        <p:spPr>
          <a:xfrm>
            <a:off x="853030" y="3935416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3" hasCustomPrompt="1"/>
          </p:nvPr>
        </p:nvSpPr>
        <p:spPr>
          <a:xfrm>
            <a:off x="6597770" y="2931563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4"/>
          </p:nvPr>
        </p:nvSpPr>
        <p:spPr>
          <a:xfrm>
            <a:off x="5626966" y="353517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5"/>
          </p:nvPr>
        </p:nvSpPr>
        <p:spPr>
          <a:xfrm>
            <a:off x="5626966" y="3935416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121" name="Google Shape;121;p13"/>
          <p:cNvGrpSpPr/>
          <p:nvPr/>
        </p:nvGrpSpPr>
        <p:grpSpPr>
          <a:xfrm>
            <a:off x="2" y="-236925"/>
            <a:ext cx="9143737" cy="5372836"/>
            <a:chOff x="2" y="-236925"/>
            <a:chExt cx="9143737" cy="5372836"/>
          </a:xfrm>
        </p:grpSpPr>
        <p:grpSp>
          <p:nvGrpSpPr>
            <p:cNvPr id="122" name="Google Shape;122;p13"/>
            <p:cNvGrpSpPr/>
            <p:nvPr/>
          </p:nvGrpSpPr>
          <p:grpSpPr>
            <a:xfrm>
              <a:off x="2" y="4608529"/>
              <a:ext cx="9143737" cy="527382"/>
              <a:chOff x="-84625" y="4608567"/>
              <a:chExt cx="9313238" cy="614880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-84625" y="4608567"/>
                <a:ext cx="9313238" cy="614880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-84600" y="4696002"/>
                <a:ext cx="9313173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" name="Google Shape;125;p13"/>
            <p:cNvSpPr/>
            <p:nvPr/>
          </p:nvSpPr>
          <p:spPr>
            <a:xfrm>
              <a:off x="4664625" y="-236925"/>
              <a:ext cx="4160057" cy="1130751"/>
            </a:xfrm>
            <a:custGeom>
              <a:avLst/>
              <a:gdLst/>
              <a:ahLst/>
              <a:cxnLst/>
              <a:rect l="l" t="t" r="r" b="b"/>
              <a:pathLst>
                <a:path w="115742" h="31460" extrusionOk="0">
                  <a:moveTo>
                    <a:pt x="48219" y="1"/>
                  </a:moveTo>
                  <a:cubicBezTo>
                    <a:pt x="0" y="348"/>
                    <a:pt x="40462" y="11983"/>
                    <a:pt x="62169" y="12591"/>
                  </a:cubicBezTo>
                  <a:cubicBezTo>
                    <a:pt x="62400" y="12591"/>
                    <a:pt x="62632" y="12678"/>
                    <a:pt x="62806" y="12793"/>
                  </a:cubicBezTo>
                  <a:cubicBezTo>
                    <a:pt x="65468" y="14675"/>
                    <a:pt x="60432" y="14906"/>
                    <a:pt x="58725" y="14906"/>
                  </a:cubicBezTo>
                  <a:cubicBezTo>
                    <a:pt x="58580" y="14906"/>
                    <a:pt x="58406" y="14964"/>
                    <a:pt x="58262" y="15022"/>
                  </a:cubicBezTo>
                  <a:cubicBezTo>
                    <a:pt x="50505" y="18408"/>
                    <a:pt x="60635" y="18553"/>
                    <a:pt x="68652" y="18900"/>
                  </a:cubicBezTo>
                  <a:cubicBezTo>
                    <a:pt x="69810" y="18958"/>
                    <a:pt x="69983" y="20608"/>
                    <a:pt x="68855" y="20926"/>
                  </a:cubicBezTo>
                  <a:cubicBezTo>
                    <a:pt x="66366" y="21650"/>
                    <a:pt x="69578" y="22373"/>
                    <a:pt x="74469" y="23126"/>
                  </a:cubicBezTo>
                  <a:cubicBezTo>
                    <a:pt x="74817" y="23184"/>
                    <a:pt x="75164" y="23386"/>
                    <a:pt x="75338" y="23734"/>
                  </a:cubicBezTo>
                  <a:cubicBezTo>
                    <a:pt x="76959" y="26946"/>
                    <a:pt x="64108" y="25904"/>
                    <a:pt x="61330" y="26628"/>
                  </a:cubicBezTo>
                  <a:cubicBezTo>
                    <a:pt x="61228" y="26642"/>
                    <a:pt x="61127" y="26650"/>
                    <a:pt x="61026" y="26650"/>
                  </a:cubicBezTo>
                  <a:cubicBezTo>
                    <a:pt x="60924" y="26650"/>
                    <a:pt x="60823" y="26642"/>
                    <a:pt x="60722" y="26628"/>
                  </a:cubicBezTo>
                  <a:cubicBezTo>
                    <a:pt x="56759" y="25711"/>
                    <a:pt x="53448" y="25347"/>
                    <a:pt x="50798" y="25347"/>
                  </a:cubicBezTo>
                  <a:cubicBezTo>
                    <a:pt x="40482" y="25347"/>
                    <a:pt x="40202" y="30873"/>
                    <a:pt x="50622" y="30873"/>
                  </a:cubicBezTo>
                  <a:cubicBezTo>
                    <a:pt x="52911" y="30873"/>
                    <a:pt x="55715" y="30606"/>
                    <a:pt x="59043" y="29956"/>
                  </a:cubicBezTo>
                  <a:cubicBezTo>
                    <a:pt x="59115" y="29942"/>
                    <a:pt x="59188" y="29934"/>
                    <a:pt x="59260" y="29934"/>
                  </a:cubicBezTo>
                  <a:cubicBezTo>
                    <a:pt x="59332" y="29934"/>
                    <a:pt x="59405" y="29942"/>
                    <a:pt x="59477" y="29956"/>
                  </a:cubicBezTo>
                  <a:cubicBezTo>
                    <a:pt x="65513" y="31028"/>
                    <a:pt x="69510" y="31460"/>
                    <a:pt x="72249" y="31460"/>
                  </a:cubicBezTo>
                  <a:cubicBezTo>
                    <a:pt x="83340" y="31460"/>
                    <a:pt x="73803" y="24383"/>
                    <a:pt x="95482" y="24081"/>
                  </a:cubicBezTo>
                  <a:cubicBezTo>
                    <a:pt x="98518" y="24081"/>
                    <a:pt x="106035" y="27515"/>
                    <a:pt x="110459" y="27515"/>
                  </a:cubicBezTo>
                  <a:cubicBezTo>
                    <a:pt x="112235" y="27515"/>
                    <a:pt x="113512" y="26962"/>
                    <a:pt x="113802" y="25412"/>
                  </a:cubicBezTo>
                  <a:cubicBezTo>
                    <a:pt x="113918" y="24718"/>
                    <a:pt x="113368" y="24052"/>
                    <a:pt x="112645" y="24023"/>
                  </a:cubicBezTo>
                  <a:cubicBezTo>
                    <a:pt x="112575" y="24022"/>
                    <a:pt x="112503" y="24022"/>
                    <a:pt x="112430" y="24022"/>
                  </a:cubicBezTo>
                  <a:cubicBezTo>
                    <a:pt x="111787" y="24022"/>
                    <a:pt x="111030" y="24052"/>
                    <a:pt x="110318" y="24052"/>
                  </a:cubicBezTo>
                  <a:cubicBezTo>
                    <a:pt x="108464" y="24052"/>
                    <a:pt x="106916" y="23844"/>
                    <a:pt x="108477" y="22344"/>
                  </a:cubicBezTo>
                  <a:cubicBezTo>
                    <a:pt x="108651" y="22171"/>
                    <a:pt x="108882" y="22084"/>
                    <a:pt x="109143" y="22055"/>
                  </a:cubicBezTo>
                  <a:cubicBezTo>
                    <a:pt x="111574" y="21737"/>
                    <a:pt x="113745" y="21650"/>
                    <a:pt x="111227" y="20174"/>
                  </a:cubicBezTo>
                  <a:cubicBezTo>
                    <a:pt x="111111" y="20116"/>
                    <a:pt x="111024" y="20029"/>
                    <a:pt x="110966" y="19971"/>
                  </a:cubicBezTo>
                  <a:cubicBezTo>
                    <a:pt x="108882" y="18061"/>
                    <a:pt x="98347" y="19624"/>
                    <a:pt x="101878" y="16527"/>
                  </a:cubicBezTo>
                  <a:cubicBezTo>
                    <a:pt x="101936" y="16469"/>
                    <a:pt x="102023" y="16411"/>
                    <a:pt x="102110" y="16382"/>
                  </a:cubicBezTo>
                  <a:cubicBezTo>
                    <a:pt x="115742" y="9147"/>
                    <a:pt x="75164" y="13604"/>
                    <a:pt x="71517" y="7989"/>
                  </a:cubicBezTo>
                  <a:cubicBezTo>
                    <a:pt x="71315" y="7642"/>
                    <a:pt x="70938" y="7439"/>
                    <a:pt x="70533" y="7439"/>
                  </a:cubicBezTo>
                  <a:cubicBezTo>
                    <a:pt x="62669" y="7704"/>
                    <a:pt x="54940" y="8795"/>
                    <a:pt x="47204" y="8795"/>
                  </a:cubicBezTo>
                  <a:cubicBezTo>
                    <a:pt x="44804" y="8795"/>
                    <a:pt x="42404" y="8690"/>
                    <a:pt x="39999" y="8423"/>
                  </a:cubicBezTo>
                  <a:cubicBezTo>
                    <a:pt x="39652" y="8365"/>
                    <a:pt x="39333" y="8162"/>
                    <a:pt x="39131" y="7873"/>
                  </a:cubicBezTo>
                  <a:cubicBezTo>
                    <a:pt x="35368" y="2114"/>
                    <a:pt x="56786" y="6629"/>
                    <a:pt x="56033" y="3069"/>
                  </a:cubicBezTo>
                  <a:cubicBezTo>
                    <a:pt x="55946" y="2663"/>
                    <a:pt x="55628" y="2345"/>
                    <a:pt x="55194" y="2229"/>
                  </a:cubicBezTo>
                  <a:cubicBezTo>
                    <a:pt x="52907" y="1593"/>
                    <a:pt x="50476" y="2345"/>
                    <a:pt x="49232" y="522"/>
                  </a:cubicBezTo>
                  <a:cubicBezTo>
                    <a:pt x="49000" y="174"/>
                    <a:pt x="48624" y="1"/>
                    <a:pt x="48219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9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4384325" y="2606750"/>
            <a:ext cx="38499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4196825" y="893825"/>
            <a:ext cx="4224900" cy="17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13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14"/>
          <p:cNvGrpSpPr/>
          <p:nvPr/>
        </p:nvGrpSpPr>
        <p:grpSpPr>
          <a:xfrm>
            <a:off x="0" y="-100327"/>
            <a:ext cx="9144002" cy="5243824"/>
            <a:chOff x="0" y="-100327"/>
            <a:chExt cx="9144002" cy="5243824"/>
          </a:xfrm>
        </p:grpSpPr>
        <p:grpSp>
          <p:nvGrpSpPr>
            <p:cNvPr id="130" name="Google Shape;130;p14"/>
            <p:cNvGrpSpPr/>
            <p:nvPr/>
          </p:nvGrpSpPr>
          <p:grpSpPr>
            <a:xfrm>
              <a:off x="0" y="3625056"/>
              <a:ext cx="9144002" cy="1518441"/>
              <a:chOff x="-118675" y="3518751"/>
              <a:chExt cx="9381350" cy="1734766"/>
            </a:xfrm>
          </p:grpSpPr>
          <p:sp>
            <p:nvSpPr>
              <p:cNvPr id="131" name="Google Shape;131;p14"/>
              <p:cNvSpPr/>
              <p:nvPr/>
            </p:nvSpPr>
            <p:spPr>
              <a:xfrm>
                <a:off x="-118675" y="3518751"/>
                <a:ext cx="9381303" cy="1734739"/>
              </a:xfrm>
              <a:custGeom>
                <a:avLst/>
                <a:gdLst/>
                <a:ahLst/>
                <a:cxnLst/>
                <a:rect l="l" t="t" r="r" b="b"/>
                <a:pathLst>
                  <a:path w="51662" h="17854" extrusionOk="0">
                    <a:moveTo>
                      <a:pt x="51662" y="819"/>
                    </a:moveTo>
                    <a:cubicBezTo>
                      <a:pt x="50990" y="785"/>
                      <a:pt x="50240" y="1"/>
                      <a:pt x="49482" y="165"/>
                    </a:cubicBezTo>
                    <a:cubicBezTo>
                      <a:pt x="48112" y="957"/>
                      <a:pt x="48586" y="113"/>
                      <a:pt x="47673" y="354"/>
                    </a:cubicBezTo>
                    <a:cubicBezTo>
                      <a:pt x="47087" y="1474"/>
                      <a:pt x="45992" y="742"/>
                      <a:pt x="45407" y="1629"/>
                    </a:cubicBezTo>
                    <a:cubicBezTo>
                      <a:pt x="41960" y="3870"/>
                      <a:pt x="44243" y="897"/>
                      <a:pt x="40237" y="2724"/>
                    </a:cubicBezTo>
                    <a:cubicBezTo>
                      <a:pt x="38970" y="3085"/>
                      <a:pt x="38212" y="1483"/>
                      <a:pt x="37144" y="1293"/>
                    </a:cubicBezTo>
                    <a:cubicBezTo>
                      <a:pt x="36756" y="1896"/>
                      <a:pt x="36179" y="1621"/>
                      <a:pt x="35670" y="2008"/>
                    </a:cubicBezTo>
                    <a:cubicBezTo>
                      <a:pt x="35024" y="2181"/>
                      <a:pt x="34499" y="3017"/>
                      <a:pt x="33827" y="2836"/>
                    </a:cubicBezTo>
                    <a:cubicBezTo>
                      <a:pt x="32052" y="2853"/>
                      <a:pt x="30957" y="733"/>
                      <a:pt x="29071" y="1276"/>
                    </a:cubicBezTo>
                    <a:cubicBezTo>
                      <a:pt x="28295" y="1595"/>
                      <a:pt x="27571" y="1896"/>
                      <a:pt x="26813" y="2301"/>
                    </a:cubicBezTo>
                    <a:cubicBezTo>
                      <a:pt x="26469" y="2301"/>
                      <a:pt x="26158" y="1388"/>
                      <a:pt x="25831" y="2086"/>
                    </a:cubicBezTo>
                    <a:cubicBezTo>
                      <a:pt x="25521" y="2327"/>
                      <a:pt x="25667" y="1397"/>
                      <a:pt x="25116" y="1517"/>
                    </a:cubicBezTo>
                    <a:cubicBezTo>
                      <a:pt x="24401" y="1199"/>
                      <a:pt x="23401" y="1983"/>
                      <a:pt x="23065" y="2603"/>
                    </a:cubicBezTo>
                    <a:cubicBezTo>
                      <a:pt x="22229" y="2715"/>
                      <a:pt x="20885" y="3189"/>
                      <a:pt x="19894" y="2741"/>
                    </a:cubicBezTo>
                    <a:cubicBezTo>
                      <a:pt x="19248" y="2362"/>
                      <a:pt x="18257" y="1259"/>
                      <a:pt x="17628" y="2198"/>
                    </a:cubicBezTo>
                    <a:cubicBezTo>
                      <a:pt x="16750" y="3077"/>
                      <a:pt x="15431" y="3275"/>
                      <a:pt x="14415" y="3964"/>
                    </a:cubicBezTo>
                    <a:cubicBezTo>
                      <a:pt x="13941" y="4266"/>
                      <a:pt x="13674" y="3818"/>
                      <a:pt x="13243" y="3689"/>
                    </a:cubicBezTo>
                    <a:cubicBezTo>
                      <a:pt x="12786" y="3671"/>
                      <a:pt x="12321" y="4326"/>
                      <a:pt x="11830" y="3878"/>
                    </a:cubicBezTo>
                    <a:cubicBezTo>
                      <a:pt x="11003" y="3559"/>
                      <a:pt x="10098" y="4378"/>
                      <a:pt x="9262" y="3938"/>
                    </a:cubicBezTo>
                    <a:cubicBezTo>
                      <a:pt x="8013" y="2724"/>
                      <a:pt x="7522" y="3542"/>
                      <a:pt x="6298" y="3111"/>
                    </a:cubicBezTo>
                    <a:cubicBezTo>
                      <a:pt x="5006" y="2767"/>
                      <a:pt x="3843" y="3861"/>
                      <a:pt x="2645" y="3758"/>
                    </a:cubicBezTo>
                    <a:cubicBezTo>
                      <a:pt x="1904" y="3275"/>
                      <a:pt x="1163" y="3111"/>
                      <a:pt x="362" y="2879"/>
                    </a:cubicBezTo>
                    <a:cubicBezTo>
                      <a:pt x="224" y="2922"/>
                      <a:pt x="112" y="2973"/>
                      <a:pt x="0" y="3008"/>
                    </a:cubicBezTo>
                    <a:lnTo>
                      <a:pt x="0" y="17853"/>
                    </a:lnTo>
                    <a:lnTo>
                      <a:pt x="51662" y="17853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 flipH="1">
                <a:off x="-118661" y="3973877"/>
                <a:ext cx="9381336" cy="1279640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Google Shape;133;p14"/>
            <p:cNvSpPr/>
            <p:nvPr/>
          </p:nvSpPr>
          <p:spPr>
            <a:xfrm>
              <a:off x="1808087" y="-100327"/>
              <a:ext cx="4099102" cy="1279656"/>
            </a:xfrm>
            <a:custGeom>
              <a:avLst/>
              <a:gdLst/>
              <a:ahLst/>
              <a:cxnLst/>
              <a:rect l="l" t="t" r="r" b="b"/>
              <a:pathLst>
                <a:path w="88148" h="27518" extrusionOk="0">
                  <a:moveTo>
                    <a:pt x="64536" y="1"/>
                  </a:moveTo>
                  <a:cubicBezTo>
                    <a:pt x="63518" y="1"/>
                    <a:pt x="62457" y="63"/>
                    <a:pt x="61431" y="186"/>
                  </a:cubicBezTo>
                  <a:cubicBezTo>
                    <a:pt x="56574" y="802"/>
                    <a:pt x="63666" y="3036"/>
                    <a:pt x="61010" y="3651"/>
                  </a:cubicBezTo>
                  <a:cubicBezTo>
                    <a:pt x="60420" y="3783"/>
                    <a:pt x="59461" y="3833"/>
                    <a:pt x="58276" y="3833"/>
                  </a:cubicBezTo>
                  <a:cubicBezTo>
                    <a:pt x="54194" y="3833"/>
                    <a:pt x="47429" y="3230"/>
                    <a:pt x="43815" y="3230"/>
                  </a:cubicBezTo>
                  <a:cubicBezTo>
                    <a:pt x="39152" y="3230"/>
                    <a:pt x="42811" y="7699"/>
                    <a:pt x="47248" y="8088"/>
                  </a:cubicBezTo>
                  <a:cubicBezTo>
                    <a:pt x="51501" y="8488"/>
                    <a:pt x="43082" y="11969"/>
                    <a:pt x="32852" y="11969"/>
                  </a:cubicBezTo>
                  <a:cubicBezTo>
                    <a:pt x="32333" y="11969"/>
                    <a:pt x="31810" y="11960"/>
                    <a:pt x="31283" y="11941"/>
                  </a:cubicBezTo>
                  <a:cubicBezTo>
                    <a:pt x="30657" y="11917"/>
                    <a:pt x="30091" y="11906"/>
                    <a:pt x="29580" y="11906"/>
                  </a:cubicBezTo>
                  <a:cubicBezTo>
                    <a:pt x="21154" y="11906"/>
                    <a:pt x="27751" y="14996"/>
                    <a:pt x="29858" y="15180"/>
                  </a:cubicBezTo>
                  <a:cubicBezTo>
                    <a:pt x="32055" y="15371"/>
                    <a:pt x="35410" y="20852"/>
                    <a:pt x="18597" y="20852"/>
                  </a:cubicBezTo>
                  <a:cubicBezTo>
                    <a:pt x="18309" y="20852"/>
                    <a:pt x="18015" y="20850"/>
                    <a:pt x="17714" y="20847"/>
                  </a:cubicBezTo>
                  <a:cubicBezTo>
                    <a:pt x="17466" y="20844"/>
                    <a:pt x="17222" y="20843"/>
                    <a:pt x="16981" y="20843"/>
                  </a:cubicBezTo>
                  <a:cubicBezTo>
                    <a:pt x="1" y="20843"/>
                    <a:pt x="3463" y="27518"/>
                    <a:pt x="12436" y="27518"/>
                  </a:cubicBezTo>
                  <a:cubicBezTo>
                    <a:pt x="21568" y="27518"/>
                    <a:pt x="12987" y="23534"/>
                    <a:pt x="20208" y="23308"/>
                  </a:cubicBezTo>
                  <a:cubicBezTo>
                    <a:pt x="27429" y="23081"/>
                    <a:pt x="43750" y="23243"/>
                    <a:pt x="37403" y="18612"/>
                  </a:cubicBezTo>
                  <a:cubicBezTo>
                    <a:pt x="34597" y="16540"/>
                    <a:pt x="35711" y="16028"/>
                    <a:pt x="38564" y="16028"/>
                  </a:cubicBezTo>
                  <a:cubicBezTo>
                    <a:pt x="41347" y="16028"/>
                    <a:pt x="45783" y="16515"/>
                    <a:pt x="49847" y="16515"/>
                  </a:cubicBezTo>
                  <a:cubicBezTo>
                    <a:pt x="50989" y="16515"/>
                    <a:pt x="52103" y="16477"/>
                    <a:pt x="53141" y="16378"/>
                  </a:cubicBezTo>
                  <a:cubicBezTo>
                    <a:pt x="61626" y="15568"/>
                    <a:pt x="48478" y="10776"/>
                    <a:pt x="55570" y="10646"/>
                  </a:cubicBezTo>
                  <a:cubicBezTo>
                    <a:pt x="55810" y="10642"/>
                    <a:pt x="56048" y="10640"/>
                    <a:pt x="56284" y="10640"/>
                  </a:cubicBezTo>
                  <a:cubicBezTo>
                    <a:pt x="62965" y="10640"/>
                    <a:pt x="67583" y="12378"/>
                    <a:pt x="63860" y="13755"/>
                  </a:cubicBezTo>
                  <a:cubicBezTo>
                    <a:pt x="61621" y="14583"/>
                    <a:pt x="65154" y="15574"/>
                    <a:pt x="69967" y="15574"/>
                  </a:cubicBezTo>
                  <a:cubicBezTo>
                    <a:pt x="73439" y="15574"/>
                    <a:pt x="77578" y="15058"/>
                    <a:pt x="80699" y="13593"/>
                  </a:cubicBezTo>
                  <a:cubicBezTo>
                    <a:pt x="88147" y="10128"/>
                    <a:pt x="57384" y="10322"/>
                    <a:pt x="65479" y="7278"/>
                  </a:cubicBezTo>
                  <a:cubicBezTo>
                    <a:pt x="73575" y="4234"/>
                    <a:pt x="83678" y="4040"/>
                    <a:pt x="83678" y="4040"/>
                  </a:cubicBezTo>
                  <a:lnTo>
                    <a:pt x="83678" y="4040"/>
                  </a:lnTo>
                  <a:cubicBezTo>
                    <a:pt x="83678" y="4040"/>
                    <a:pt x="83513" y="6720"/>
                    <a:pt x="84129" y="6720"/>
                  </a:cubicBezTo>
                  <a:cubicBezTo>
                    <a:pt x="84456" y="6720"/>
                    <a:pt x="85003" y="5965"/>
                    <a:pt x="85913" y="3651"/>
                  </a:cubicBezTo>
                  <a:lnTo>
                    <a:pt x="76004" y="1838"/>
                  </a:lnTo>
                  <a:cubicBezTo>
                    <a:pt x="76004" y="1838"/>
                    <a:pt x="71720" y="3562"/>
                    <a:pt x="70201" y="3562"/>
                  </a:cubicBezTo>
                  <a:cubicBezTo>
                    <a:pt x="69649" y="3562"/>
                    <a:pt x="69462" y="3334"/>
                    <a:pt x="69980" y="2712"/>
                  </a:cubicBezTo>
                  <a:cubicBezTo>
                    <a:pt x="71539" y="873"/>
                    <a:pt x="68341" y="1"/>
                    <a:pt x="64536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5029200" y="3256675"/>
            <a:ext cx="33750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5029200" y="1167625"/>
            <a:ext cx="3375000" cy="20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137" name="Google Shape;137;p15"/>
          <p:cNvGrpSpPr/>
          <p:nvPr/>
        </p:nvGrpSpPr>
        <p:grpSpPr>
          <a:xfrm>
            <a:off x="-18" y="-400875"/>
            <a:ext cx="9144018" cy="5544362"/>
            <a:chOff x="-18" y="-400875"/>
            <a:chExt cx="9144018" cy="5544362"/>
          </a:xfrm>
        </p:grpSpPr>
        <p:grpSp>
          <p:nvGrpSpPr>
            <p:cNvPr id="138" name="Google Shape;138;p15"/>
            <p:cNvGrpSpPr/>
            <p:nvPr/>
          </p:nvGrpSpPr>
          <p:grpSpPr>
            <a:xfrm>
              <a:off x="-18" y="3615749"/>
              <a:ext cx="9144018" cy="1527738"/>
              <a:chOff x="-18" y="3615749"/>
              <a:chExt cx="9144018" cy="1527738"/>
            </a:xfrm>
          </p:grpSpPr>
          <p:sp>
            <p:nvSpPr>
              <p:cNvPr id="139" name="Google Shape;139;p15"/>
              <p:cNvSpPr/>
              <p:nvPr/>
            </p:nvSpPr>
            <p:spPr>
              <a:xfrm>
                <a:off x="0" y="3615749"/>
                <a:ext cx="9139711" cy="1527729"/>
              </a:xfrm>
              <a:custGeom>
                <a:avLst/>
                <a:gdLst/>
                <a:ahLst/>
                <a:cxnLst/>
                <a:rect l="l" t="t" r="r" b="b"/>
                <a:pathLst>
                  <a:path w="52265" h="20722" extrusionOk="0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 flipH="1">
                <a:off x="-18" y="4051066"/>
                <a:ext cx="9144018" cy="1092420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Google Shape;141;p15"/>
            <p:cNvSpPr/>
            <p:nvPr/>
          </p:nvSpPr>
          <p:spPr>
            <a:xfrm>
              <a:off x="851525" y="-400875"/>
              <a:ext cx="5395024" cy="1466429"/>
            </a:xfrm>
            <a:custGeom>
              <a:avLst/>
              <a:gdLst/>
              <a:ahLst/>
              <a:cxnLst/>
              <a:rect l="l" t="t" r="r" b="b"/>
              <a:pathLst>
                <a:path w="115742" h="31460" extrusionOk="0">
                  <a:moveTo>
                    <a:pt x="48219" y="1"/>
                  </a:moveTo>
                  <a:cubicBezTo>
                    <a:pt x="0" y="348"/>
                    <a:pt x="40462" y="11983"/>
                    <a:pt x="62169" y="12591"/>
                  </a:cubicBezTo>
                  <a:cubicBezTo>
                    <a:pt x="62400" y="12591"/>
                    <a:pt x="62632" y="12678"/>
                    <a:pt x="62806" y="12793"/>
                  </a:cubicBezTo>
                  <a:cubicBezTo>
                    <a:pt x="65468" y="14675"/>
                    <a:pt x="60432" y="14906"/>
                    <a:pt x="58725" y="14906"/>
                  </a:cubicBezTo>
                  <a:cubicBezTo>
                    <a:pt x="58580" y="14906"/>
                    <a:pt x="58406" y="14964"/>
                    <a:pt x="58262" y="15022"/>
                  </a:cubicBezTo>
                  <a:cubicBezTo>
                    <a:pt x="50505" y="18408"/>
                    <a:pt x="60635" y="18553"/>
                    <a:pt x="68652" y="18900"/>
                  </a:cubicBezTo>
                  <a:cubicBezTo>
                    <a:pt x="69810" y="18958"/>
                    <a:pt x="69983" y="20608"/>
                    <a:pt x="68855" y="20926"/>
                  </a:cubicBezTo>
                  <a:cubicBezTo>
                    <a:pt x="66366" y="21650"/>
                    <a:pt x="69578" y="22373"/>
                    <a:pt x="74469" y="23126"/>
                  </a:cubicBezTo>
                  <a:cubicBezTo>
                    <a:pt x="74817" y="23184"/>
                    <a:pt x="75164" y="23386"/>
                    <a:pt x="75338" y="23734"/>
                  </a:cubicBezTo>
                  <a:cubicBezTo>
                    <a:pt x="76959" y="26946"/>
                    <a:pt x="64108" y="25904"/>
                    <a:pt x="61330" y="26628"/>
                  </a:cubicBezTo>
                  <a:cubicBezTo>
                    <a:pt x="61228" y="26642"/>
                    <a:pt x="61127" y="26650"/>
                    <a:pt x="61026" y="26650"/>
                  </a:cubicBezTo>
                  <a:cubicBezTo>
                    <a:pt x="60924" y="26650"/>
                    <a:pt x="60823" y="26642"/>
                    <a:pt x="60722" y="26628"/>
                  </a:cubicBezTo>
                  <a:cubicBezTo>
                    <a:pt x="56759" y="25711"/>
                    <a:pt x="53448" y="25347"/>
                    <a:pt x="50798" y="25347"/>
                  </a:cubicBezTo>
                  <a:cubicBezTo>
                    <a:pt x="40482" y="25347"/>
                    <a:pt x="40202" y="30873"/>
                    <a:pt x="50622" y="30873"/>
                  </a:cubicBezTo>
                  <a:cubicBezTo>
                    <a:pt x="52911" y="30873"/>
                    <a:pt x="55715" y="30606"/>
                    <a:pt x="59043" y="29956"/>
                  </a:cubicBezTo>
                  <a:cubicBezTo>
                    <a:pt x="59115" y="29942"/>
                    <a:pt x="59188" y="29934"/>
                    <a:pt x="59260" y="29934"/>
                  </a:cubicBezTo>
                  <a:cubicBezTo>
                    <a:pt x="59332" y="29934"/>
                    <a:pt x="59405" y="29942"/>
                    <a:pt x="59477" y="29956"/>
                  </a:cubicBezTo>
                  <a:cubicBezTo>
                    <a:pt x="65513" y="31028"/>
                    <a:pt x="69510" y="31460"/>
                    <a:pt x="72249" y="31460"/>
                  </a:cubicBezTo>
                  <a:cubicBezTo>
                    <a:pt x="83340" y="31460"/>
                    <a:pt x="73803" y="24383"/>
                    <a:pt x="95482" y="24081"/>
                  </a:cubicBezTo>
                  <a:cubicBezTo>
                    <a:pt x="98518" y="24081"/>
                    <a:pt x="106035" y="27515"/>
                    <a:pt x="110459" y="27515"/>
                  </a:cubicBezTo>
                  <a:cubicBezTo>
                    <a:pt x="112235" y="27515"/>
                    <a:pt x="113512" y="26962"/>
                    <a:pt x="113802" y="25412"/>
                  </a:cubicBezTo>
                  <a:cubicBezTo>
                    <a:pt x="113918" y="24718"/>
                    <a:pt x="113368" y="24052"/>
                    <a:pt x="112645" y="24023"/>
                  </a:cubicBezTo>
                  <a:cubicBezTo>
                    <a:pt x="112575" y="24022"/>
                    <a:pt x="112503" y="24022"/>
                    <a:pt x="112430" y="24022"/>
                  </a:cubicBezTo>
                  <a:cubicBezTo>
                    <a:pt x="111787" y="24022"/>
                    <a:pt x="111030" y="24052"/>
                    <a:pt x="110318" y="24052"/>
                  </a:cubicBezTo>
                  <a:cubicBezTo>
                    <a:pt x="108464" y="24052"/>
                    <a:pt x="106916" y="23844"/>
                    <a:pt x="108477" y="22344"/>
                  </a:cubicBezTo>
                  <a:cubicBezTo>
                    <a:pt x="108651" y="22171"/>
                    <a:pt x="108882" y="22084"/>
                    <a:pt x="109143" y="22055"/>
                  </a:cubicBezTo>
                  <a:cubicBezTo>
                    <a:pt x="111574" y="21737"/>
                    <a:pt x="113745" y="21650"/>
                    <a:pt x="111227" y="20174"/>
                  </a:cubicBezTo>
                  <a:cubicBezTo>
                    <a:pt x="111111" y="20116"/>
                    <a:pt x="111024" y="20029"/>
                    <a:pt x="110966" y="19971"/>
                  </a:cubicBezTo>
                  <a:cubicBezTo>
                    <a:pt x="108882" y="18061"/>
                    <a:pt x="98347" y="19624"/>
                    <a:pt x="101878" y="16527"/>
                  </a:cubicBezTo>
                  <a:cubicBezTo>
                    <a:pt x="101936" y="16469"/>
                    <a:pt x="102023" y="16411"/>
                    <a:pt x="102110" y="16382"/>
                  </a:cubicBezTo>
                  <a:cubicBezTo>
                    <a:pt x="115742" y="9147"/>
                    <a:pt x="75164" y="13604"/>
                    <a:pt x="71517" y="7989"/>
                  </a:cubicBezTo>
                  <a:cubicBezTo>
                    <a:pt x="71315" y="7642"/>
                    <a:pt x="70938" y="7439"/>
                    <a:pt x="70533" y="7439"/>
                  </a:cubicBezTo>
                  <a:cubicBezTo>
                    <a:pt x="62669" y="7704"/>
                    <a:pt x="54940" y="8795"/>
                    <a:pt x="47204" y="8795"/>
                  </a:cubicBezTo>
                  <a:cubicBezTo>
                    <a:pt x="44804" y="8795"/>
                    <a:pt x="42404" y="8690"/>
                    <a:pt x="39999" y="8423"/>
                  </a:cubicBezTo>
                  <a:cubicBezTo>
                    <a:pt x="39652" y="8365"/>
                    <a:pt x="39333" y="8162"/>
                    <a:pt x="39131" y="7873"/>
                  </a:cubicBezTo>
                  <a:cubicBezTo>
                    <a:pt x="35368" y="2114"/>
                    <a:pt x="56786" y="6629"/>
                    <a:pt x="56033" y="3069"/>
                  </a:cubicBezTo>
                  <a:cubicBezTo>
                    <a:pt x="55946" y="2663"/>
                    <a:pt x="55628" y="2345"/>
                    <a:pt x="55194" y="2229"/>
                  </a:cubicBezTo>
                  <a:cubicBezTo>
                    <a:pt x="52907" y="1593"/>
                    <a:pt x="50476" y="2345"/>
                    <a:pt x="49232" y="522"/>
                  </a:cubicBezTo>
                  <a:cubicBezTo>
                    <a:pt x="49000" y="174"/>
                    <a:pt x="48624" y="1"/>
                    <a:pt x="48219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6"/>
          <p:cNvGrpSpPr/>
          <p:nvPr/>
        </p:nvGrpSpPr>
        <p:grpSpPr>
          <a:xfrm>
            <a:off x="-1197425" y="-198548"/>
            <a:ext cx="10341450" cy="5342121"/>
            <a:chOff x="-1197425" y="-198548"/>
            <a:chExt cx="10341450" cy="5342121"/>
          </a:xfrm>
        </p:grpSpPr>
        <p:grpSp>
          <p:nvGrpSpPr>
            <p:cNvPr id="144" name="Google Shape;144;p16"/>
            <p:cNvGrpSpPr/>
            <p:nvPr/>
          </p:nvGrpSpPr>
          <p:grpSpPr>
            <a:xfrm>
              <a:off x="0" y="3185625"/>
              <a:ext cx="9144025" cy="1957948"/>
              <a:chOff x="0" y="3185625"/>
              <a:chExt cx="9144025" cy="1957948"/>
            </a:xfrm>
          </p:grpSpPr>
          <p:sp>
            <p:nvSpPr>
              <p:cNvPr id="145" name="Google Shape;145;p16"/>
              <p:cNvSpPr/>
              <p:nvPr/>
            </p:nvSpPr>
            <p:spPr>
              <a:xfrm>
                <a:off x="0" y="3185625"/>
                <a:ext cx="9144020" cy="1957883"/>
              </a:xfrm>
              <a:custGeom>
                <a:avLst/>
                <a:gdLst/>
                <a:ahLst/>
                <a:cxnLst/>
                <a:rect l="l" t="t" r="r" b="b"/>
                <a:pathLst>
                  <a:path w="50284" h="13450" extrusionOk="0">
                    <a:moveTo>
                      <a:pt x="50284" y="2628"/>
                    </a:moveTo>
                    <a:cubicBezTo>
                      <a:pt x="49026" y="3473"/>
                      <a:pt x="48000" y="4601"/>
                      <a:pt x="46622" y="5342"/>
                    </a:cubicBezTo>
                    <a:cubicBezTo>
                      <a:pt x="45743" y="5756"/>
                      <a:pt x="44916" y="5739"/>
                      <a:pt x="43994" y="5480"/>
                    </a:cubicBezTo>
                    <a:cubicBezTo>
                      <a:pt x="43460" y="5627"/>
                      <a:pt x="42676" y="5937"/>
                      <a:pt x="42477" y="6437"/>
                    </a:cubicBezTo>
                    <a:cubicBezTo>
                      <a:pt x="42314" y="6540"/>
                      <a:pt x="42133" y="6626"/>
                      <a:pt x="41960" y="6480"/>
                    </a:cubicBezTo>
                    <a:cubicBezTo>
                      <a:pt x="41469" y="5928"/>
                      <a:pt x="41090" y="5334"/>
                      <a:pt x="40306" y="5325"/>
                    </a:cubicBezTo>
                    <a:cubicBezTo>
                      <a:pt x="39290" y="4464"/>
                      <a:pt x="38299" y="3697"/>
                      <a:pt x="37092" y="3197"/>
                    </a:cubicBezTo>
                    <a:cubicBezTo>
                      <a:pt x="35835" y="2766"/>
                      <a:pt x="34508" y="2551"/>
                      <a:pt x="33267" y="2396"/>
                    </a:cubicBezTo>
                    <a:cubicBezTo>
                      <a:pt x="32716" y="1732"/>
                      <a:pt x="32690" y="2413"/>
                      <a:pt x="32466" y="2120"/>
                    </a:cubicBezTo>
                    <a:cubicBezTo>
                      <a:pt x="30794" y="2163"/>
                      <a:pt x="28787" y="2284"/>
                      <a:pt x="26969" y="1706"/>
                    </a:cubicBezTo>
                    <a:cubicBezTo>
                      <a:pt x="26116" y="1586"/>
                      <a:pt x="25366" y="2111"/>
                      <a:pt x="24522" y="2094"/>
                    </a:cubicBezTo>
                    <a:cubicBezTo>
                      <a:pt x="23962" y="1870"/>
                      <a:pt x="23384" y="1741"/>
                      <a:pt x="22781" y="1853"/>
                    </a:cubicBezTo>
                    <a:cubicBezTo>
                      <a:pt x="19593" y="1655"/>
                      <a:pt x="16448" y="0"/>
                      <a:pt x="13381" y="1534"/>
                    </a:cubicBezTo>
                    <a:cubicBezTo>
                      <a:pt x="10995" y="2301"/>
                      <a:pt x="8444" y="1034"/>
                      <a:pt x="6092" y="500"/>
                    </a:cubicBezTo>
                    <a:cubicBezTo>
                      <a:pt x="4446" y="302"/>
                      <a:pt x="2878" y="1095"/>
                      <a:pt x="1164" y="810"/>
                    </a:cubicBezTo>
                    <a:cubicBezTo>
                      <a:pt x="707" y="612"/>
                      <a:pt x="328" y="569"/>
                      <a:pt x="1" y="664"/>
                    </a:cubicBezTo>
                    <a:lnTo>
                      <a:pt x="1" y="13450"/>
                    </a:lnTo>
                    <a:lnTo>
                      <a:pt x="50275" y="1345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6"/>
              <p:cNvSpPr/>
              <p:nvPr/>
            </p:nvSpPr>
            <p:spPr>
              <a:xfrm flipH="1">
                <a:off x="2" y="4006350"/>
                <a:ext cx="9144023" cy="1137223"/>
              </a:xfrm>
              <a:custGeom>
                <a:avLst/>
                <a:gdLst/>
                <a:ahLst/>
                <a:cxnLst/>
                <a:rect l="l" t="t" r="r" b="b"/>
                <a:pathLst>
                  <a:path w="52265" h="20722" extrusionOk="0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47;p16"/>
            <p:cNvSpPr/>
            <p:nvPr/>
          </p:nvSpPr>
          <p:spPr>
            <a:xfrm rot="10800000">
              <a:off x="3967597" y="-198548"/>
              <a:ext cx="4177080" cy="1188699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 rot="10800000" flipH="1">
              <a:off x="-1197425" y="-79752"/>
              <a:ext cx="4851777" cy="1380701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2375" y="2369225"/>
            <a:ext cx="5778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8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 idx="2" hasCustomPrompt="1"/>
          </p:nvPr>
        </p:nvSpPr>
        <p:spPr>
          <a:xfrm>
            <a:off x="722375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722375" y="3396499"/>
            <a:ext cx="45945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-1210375" y="-395050"/>
            <a:ext cx="10354392" cy="5543619"/>
            <a:chOff x="-1210375" y="-395050"/>
            <a:chExt cx="10354392" cy="5543619"/>
          </a:xfrm>
        </p:grpSpPr>
        <p:grpSp>
          <p:nvGrpSpPr>
            <p:cNvPr id="154" name="Google Shape;154;p17"/>
            <p:cNvGrpSpPr/>
            <p:nvPr/>
          </p:nvGrpSpPr>
          <p:grpSpPr>
            <a:xfrm>
              <a:off x="0" y="1491050"/>
              <a:ext cx="9144017" cy="3657519"/>
              <a:chOff x="0" y="1491050"/>
              <a:chExt cx="9144017" cy="3657519"/>
            </a:xfrm>
          </p:grpSpPr>
          <p:sp>
            <p:nvSpPr>
              <p:cNvPr id="155" name="Google Shape;155;p17"/>
              <p:cNvSpPr/>
              <p:nvPr/>
            </p:nvSpPr>
            <p:spPr>
              <a:xfrm>
                <a:off x="0" y="1491050"/>
                <a:ext cx="9143838" cy="3657519"/>
              </a:xfrm>
              <a:custGeom>
                <a:avLst/>
                <a:gdLst/>
                <a:ahLst/>
                <a:cxnLst/>
                <a:rect l="l" t="t" r="r" b="b"/>
                <a:pathLst>
                  <a:path w="249917" h="52159" extrusionOk="0">
                    <a:moveTo>
                      <a:pt x="249917" y="1"/>
                    </a:moveTo>
                    <a:cubicBezTo>
                      <a:pt x="249917" y="1"/>
                      <a:pt x="237567" y="1"/>
                      <a:pt x="232571" y="1000"/>
                    </a:cubicBezTo>
                    <a:cubicBezTo>
                      <a:pt x="227575" y="1999"/>
                      <a:pt x="219901" y="3398"/>
                      <a:pt x="217903" y="3398"/>
                    </a:cubicBezTo>
                    <a:cubicBezTo>
                      <a:pt x="215905" y="3398"/>
                      <a:pt x="213906" y="2679"/>
                      <a:pt x="209390" y="3678"/>
                    </a:cubicBezTo>
                    <a:cubicBezTo>
                      <a:pt x="204834" y="4677"/>
                      <a:pt x="197719" y="4957"/>
                      <a:pt x="194722" y="4957"/>
                    </a:cubicBezTo>
                    <a:cubicBezTo>
                      <a:pt x="191764" y="4957"/>
                      <a:pt x="188327" y="4277"/>
                      <a:pt x="185609" y="4277"/>
                    </a:cubicBezTo>
                    <a:cubicBezTo>
                      <a:pt x="182931" y="4277"/>
                      <a:pt x="181093" y="2838"/>
                      <a:pt x="179214" y="3958"/>
                    </a:cubicBezTo>
                    <a:cubicBezTo>
                      <a:pt x="177376" y="5117"/>
                      <a:pt x="177536" y="5117"/>
                      <a:pt x="175537" y="5676"/>
                    </a:cubicBezTo>
                    <a:cubicBezTo>
                      <a:pt x="173539" y="6276"/>
                      <a:pt x="173819" y="5836"/>
                      <a:pt x="171980" y="5836"/>
                    </a:cubicBezTo>
                    <a:cubicBezTo>
                      <a:pt x="170142" y="5836"/>
                      <a:pt x="170262" y="5676"/>
                      <a:pt x="167984" y="6396"/>
                    </a:cubicBezTo>
                    <a:cubicBezTo>
                      <a:pt x="165705" y="7115"/>
                      <a:pt x="164866" y="7235"/>
                      <a:pt x="163867" y="7675"/>
                    </a:cubicBezTo>
                    <a:cubicBezTo>
                      <a:pt x="162388" y="8194"/>
                      <a:pt x="160829" y="8474"/>
                      <a:pt x="159311" y="8514"/>
                    </a:cubicBezTo>
                    <a:cubicBezTo>
                      <a:pt x="158032" y="8514"/>
                      <a:pt x="155873" y="7675"/>
                      <a:pt x="153475" y="7675"/>
                    </a:cubicBezTo>
                    <a:cubicBezTo>
                      <a:pt x="151037" y="7675"/>
                      <a:pt x="144523" y="8514"/>
                      <a:pt x="141365" y="8114"/>
                    </a:cubicBezTo>
                    <a:cubicBezTo>
                      <a:pt x="138248" y="7675"/>
                      <a:pt x="134691" y="7115"/>
                      <a:pt x="131973" y="7115"/>
                    </a:cubicBezTo>
                    <a:cubicBezTo>
                      <a:pt x="129295" y="7115"/>
                      <a:pt x="127976" y="6116"/>
                      <a:pt x="121901" y="6515"/>
                    </a:cubicBezTo>
                    <a:cubicBezTo>
                      <a:pt x="117505" y="6835"/>
                      <a:pt x="113148" y="7355"/>
                      <a:pt x="108792" y="8114"/>
                    </a:cubicBezTo>
                    <a:cubicBezTo>
                      <a:pt x="105235" y="8674"/>
                      <a:pt x="103796" y="8953"/>
                      <a:pt x="100119" y="8514"/>
                    </a:cubicBezTo>
                    <a:cubicBezTo>
                      <a:pt x="96442" y="8114"/>
                      <a:pt x="92605" y="8953"/>
                      <a:pt x="88168" y="8114"/>
                    </a:cubicBezTo>
                    <a:cubicBezTo>
                      <a:pt x="83772" y="7235"/>
                      <a:pt x="81654" y="6396"/>
                      <a:pt x="78936" y="5956"/>
                    </a:cubicBezTo>
                    <a:cubicBezTo>
                      <a:pt x="75459" y="5516"/>
                      <a:pt x="71942" y="5316"/>
                      <a:pt x="68464" y="5396"/>
                    </a:cubicBezTo>
                    <a:cubicBezTo>
                      <a:pt x="64188" y="5396"/>
                      <a:pt x="63908" y="4117"/>
                      <a:pt x="61910" y="4957"/>
                    </a:cubicBezTo>
                    <a:cubicBezTo>
                      <a:pt x="59911" y="5836"/>
                      <a:pt x="60351" y="7115"/>
                      <a:pt x="58473" y="7115"/>
                    </a:cubicBezTo>
                    <a:cubicBezTo>
                      <a:pt x="56634" y="7115"/>
                      <a:pt x="56474" y="5556"/>
                      <a:pt x="54795" y="5676"/>
                    </a:cubicBezTo>
                    <a:cubicBezTo>
                      <a:pt x="53077" y="5836"/>
                      <a:pt x="53237" y="7395"/>
                      <a:pt x="51798" y="7515"/>
                    </a:cubicBezTo>
                    <a:cubicBezTo>
                      <a:pt x="50359" y="7675"/>
                      <a:pt x="51079" y="6675"/>
                      <a:pt x="49240" y="6675"/>
                    </a:cubicBezTo>
                    <a:cubicBezTo>
                      <a:pt x="47401" y="6675"/>
                      <a:pt x="48680" y="8794"/>
                      <a:pt x="46962" y="8953"/>
                    </a:cubicBezTo>
                    <a:cubicBezTo>
                      <a:pt x="45243" y="9113"/>
                      <a:pt x="44963" y="10392"/>
                      <a:pt x="40847" y="8953"/>
                    </a:cubicBezTo>
                    <a:cubicBezTo>
                      <a:pt x="36730" y="7515"/>
                      <a:pt x="34732" y="9393"/>
                      <a:pt x="33013" y="8514"/>
                    </a:cubicBezTo>
                    <a:cubicBezTo>
                      <a:pt x="31295" y="7675"/>
                      <a:pt x="28737" y="7675"/>
                      <a:pt x="26179" y="7115"/>
                    </a:cubicBezTo>
                    <a:cubicBezTo>
                      <a:pt x="23621" y="6555"/>
                      <a:pt x="22502" y="6116"/>
                      <a:pt x="17786" y="6955"/>
                    </a:cubicBezTo>
                    <a:cubicBezTo>
                      <a:pt x="13109" y="7794"/>
                      <a:pt x="0" y="9793"/>
                      <a:pt x="0" y="9793"/>
                    </a:cubicBezTo>
                    <a:lnTo>
                      <a:pt x="0" y="52158"/>
                    </a:lnTo>
                    <a:lnTo>
                      <a:pt x="249917" y="52158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0" y="4132575"/>
                <a:ext cx="9144017" cy="1015812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7"/>
            <p:cNvGrpSpPr/>
            <p:nvPr/>
          </p:nvGrpSpPr>
          <p:grpSpPr>
            <a:xfrm>
              <a:off x="-1210375" y="-395050"/>
              <a:ext cx="9429424" cy="1477717"/>
              <a:chOff x="-1210375" y="-395050"/>
              <a:chExt cx="9429424" cy="1477717"/>
            </a:xfrm>
          </p:grpSpPr>
          <p:sp>
            <p:nvSpPr>
              <p:cNvPr id="158" name="Google Shape;158;p17"/>
              <p:cNvSpPr/>
              <p:nvPr/>
            </p:nvSpPr>
            <p:spPr>
              <a:xfrm rot="10800000" flipH="1">
                <a:off x="-1210375" y="-206209"/>
                <a:ext cx="3865512" cy="1100034"/>
              </a:xfrm>
              <a:custGeom>
                <a:avLst/>
                <a:gdLst/>
                <a:ahLst/>
                <a:cxnLst/>
                <a:rect l="l" t="t" r="r" b="b"/>
                <a:pathLst>
                  <a:path w="88138" h="25082" extrusionOk="0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3485501" y="-395050"/>
                <a:ext cx="4733548" cy="1477717"/>
              </a:xfrm>
              <a:custGeom>
                <a:avLst/>
                <a:gdLst/>
                <a:ahLst/>
                <a:cxnLst/>
                <a:rect l="l" t="t" r="r" b="b"/>
                <a:pathLst>
                  <a:path w="88148" h="27518" extrusionOk="0">
                    <a:moveTo>
                      <a:pt x="64536" y="1"/>
                    </a:moveTo>
                    <a:cubicBezTo>
                      <a:pt x="63518" y="1"/>
                      <a:pt x="62457" y="63"/>
                      <a:pt x="61431" y="186"/>
                    </a:cubicBezTo>
                    <a:cubicBezTo>
                      <a:pt x="56574" y="802"/>
                      <a:pt x="63666" y="3036"/>
                      <a:pt x="61010" y="3651"/>
                    </a:cubicBezTo>
                    <a:cubicBezTo>
                      <a:pt x="60420" y="3783"/>
                      <a:pt x="59461" y="3833"/>
                      <a:pt x="58276" y="3833"/>
                    </a:cubicBezTo>
                    <a:cubicBezTo>
                      <a:pt x="54194" y="3833"/>
                      <a:pt x="47429" y="3230"/>
                      <a:pt x="43815" y="3230"/>
                    </a:cubicBezTo>
                    <a:cubicBezTo>
                      <a:pt x="39152" y="3230"/>
                      <a:pt x="42811" y="7699"/>
                      <a:pt x="47248" y="8088"/>
                    </a:cubicBezTo>
                    <a:cubicBezTo>
                      <a:pt x="51501" y="8488"/>
                      <a:pt x="43082" y="11969"/>
                      <a:pt x="32852" y="11969"/>
                    </a:cubicBezTo>
                    <a:cubicBezTo>
                      <a:pt x="32333" y="11969"/>
                      <a:pt x="31810" y="11960"/>
                      <a:pt x="31283" y="11941"/>
                    </a:cubicBezTo>
                    <a:cubicBezTo>
                      <a:pt x="30657" y="11917"/>
                      <a:pt x="30091" y="11906"/>
                      <a:pt x="29580" y="11906"/>
                    </a:cubicBezTo>
                    <a:cubicBezTo>
                      <a:pt x="21154" y="11906"/>
                      <a:pt x="27751" y="14996"/>
                      <a:pt x="29858" y="15180"/>
                    </a:cubicBezTo>
                    <a:cubicBezTo>
                      <a:pt x="32055" y="15371"/>
                      <a:pt x="35410" y="20852"/>
                      <a:pt x="18597" y="20852"/>
                    </a:cubicBezTo>
                    <a:cubicBezTo>
                      <a:pt x="18309" y="20852"/>
                      <a:pt x="18015" y="20850"/>
                      <a:pt x="17714" y="20847"/>
                    </a:cubicBezTo>
                    <a:cubicBezTo>
                      <a:pt x="17466" y="20844"/>
                      <a:pt x="17222" y="20843"/>
                      <a:pt x="16981" y="20843"/>
                    </a:cubicBezTo>
                    <a:cubicBezTo>
                      <a:pt x="1" y="20843"/>
                      <a:pt x="3463" y="27518"/>
                      <a:pt x="12436" y="27518"/>
                    </a:cubicBezTo>
                    <a:cubicBezTo>
                      <a:pt x="21568" y="27518"/>
                      <a:pt x="12987" y="23534"/>
                      <a:pt x="20208" y="23308"/>
                    </a:cubicBezTo>
                    <a:cubicBezTo>
                      <a:pt x="27429" y="23081"/>
                      <a:pt x="43750" y="23243"/>
                      <a:pt x="37403" y="18612"/>
                    </a:cubicBezTo>
                    <a:cubicBezTo>
                      <a:pt x="34597" y="16540"/>
                      <a:pt x="35711" y="16028"/>
                      <a:pt x="38564" y="16028"/>
                    </a:cubicBezTo>
                    <a:cubicBezTo>
                      <a:pt x="41347" y="16028"/>
                      <a:pt x="45783" y="16515"/>
                      <a:pt x="49847" y="16515"/>
                    </a:cubicBezTo>
                    <a:cubicBezTo>
                      <a:pt x="50989" y="16515"/>
                      <a:pt x="52103" y="16477"/>
                      <a:pt x="53141" y="16378"/>
                    </a:cubicBezTo>
                    <a:cubicBezTo>
                      <a:pt x="61626" y="15568"/>
                      <a:pt x="48478" y="10776"/>
                      <a:pt x="55570" y="10646"/>
                    </a:cubicBezTo>
                    <a:cubicBezTo>
                      <a:pt x="55810" y="10642"/>
                      <a:pt x="56048" y="10640"/>
                      <a:pt x="56284" y="10640"/>
                    </a:cubicBezTo>
                    <a:cubicBezTo>
                      <a:pt x="62965" y="10640"/>
                      <a:pt x="67583" y="12378"/>
                      <a:pt x="63860" y="13755"/>
                    </a:cubicBezTo>
                    <a:cubicBezTo>
                      <a:pt x="61621" y="14583"/>
                      <a:pt x="65154" y="15574"/>
                      <a:pt x="69967" y="15574"/>
                    </a:cubicBezTo>
                    <a:cubicBezTo>
                      <a:pt x="73439" y="15574"/>
                      <a:pt x="77578" y="15058"/>
                      <a:pt x="80699" y="13593"/>
                    </a:cubicBezTo>
                    <a:cubicBezTo>
                      <a:pt x="88147" y="10128"/>
                      <a:pt x="57384" y="10322"/>
                      <a:pt x="65479" y="7278"/>
                    </a:cubicBezTo>
                    <a:cubicBezTo>
                      <a:pt x="73575" y="4234"/>
                      <a:pt x="83678" y="4040"/>
                      <a:pt x="83678" y="4040"/>
                    </a:cubicBezTo>
                    <a:lnTo>
                      <a:pt x="83678" y="4040"/>
                    </a:lnTo>
                    <a:cubicBezTo>
                      <a:pt x="83678" y="4040"/>
                      <a:pt x="83513" y="6720"/>
                      <a:pt x="84129" y="6720"/>
                    </a:cubicBezTo>
                    <a:cubicBezTo>
                      <a:pt x="84456" y="6720"/>
                      <a:pt x="85003" y="5965"/>
                      <a:pt x="85913" y="3651"/>
                    </a:cubicBezTo>
                    <a:lnTo>
                      <a:pt x="76004" y="1838"/>
                    </a:lnTo>
                    <a:cubicBezTo>
                      <a:pt x="76004" y="1838"/>
                      <a:pt x="71720" y="3562"/>
                      <a:pt x="70201" y="3562"/>
                    </a:cubicBezTo>
                    <a:cubicBezTo>
                      <a:pt x="69649" y="3562"/>
                      <a:pt x="69462" y="3334"/>
                      <a:pt x="69980" y="2712"/>
                    </a:cubicBezTo>
                    <a:cubicBezTo>
                      <a:pt x="71539" y="873"/>
                      <a:pt x="68341" y="1"/>
                      <a:pt x="6453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3485511" y="2369223"/>
            <a:ext cx="4929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8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7102311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3485511" y="3396499"/>
            <a:ext cx="4929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0" y="-80400"/>
            <a:ext cx="10177640" cy="5224226"/>
            <a:chOff x="0" y="-80400"/>
            <a:chExt cx="10177640" cy="5224226"/>
          </a:xfrm>
        </p:grpSpPr>
        <p:sp>
          <p:nvSpPr>
            <p:cNvPr id="165" name="Google Shape;165;p18"/>
            <p:cNvSpPr/>
            <p:nvPr/>
          </p:nvSpPr>
          <p:spPr>
            <a:xfrm>
              <a:off x="6665603" y="-80400"/>
              <a:ext cx="3512037" cy="1096455"/>
            </a:xfrm>
            <a:custGeom>
              <a:avLst/>
              <a:gdLst/>
              <a:ahLst/>
              <a:cxnLst/>
              <a:rect l="l" t="t" r="r" b="b"/>
              <a:pathLst>
                <a:path w="88148" h="27518" extrusionOk="0">
                  <a:moveTo>
                    <a:pt x="64536" y="1"/>
                  </a:moveTo>
                  <a:cubicBezTo>
                    <a:pt x="63518" y="1"/>
                    <a:pt x="62457" y="63"/>
                    <a:pt x="61431" y="186"/>
                  </a:cubicBezTo>
                  <a:cubicBezTo>
                    <a:pt x="56574" y="802"/>
                    <a:pt x="63666" y="3036"/>
                    <a:pt x="61010" y="3651"/>
                  </a:cubicBezTo>
                  <a:cubicBezTo>
                    <a:pt x="60420" y="3783"/>
                    <a:pt x="59461" y="3833"/>
                    <a:pt x="58276" y="3833"/>
                  </a:cubicBezTo>
                  <a:cubicBezTo>
                    <a:pt x="54194" y="3833"/>
                    <a:pt x="47429" y="3230"/>
                    <a:pt x="43815" y="3230"/>
                  </a:cubicBezTo>
                  <a:cubicBezTo>
                    <a:pt x="39152" y="3230"/>
                    <a:pt x="42811" y="7699"/>
                    <a:pt x="47248" y="8088"/>
                  </a:cubicBezTo>
                  <a:cubicBezTo>
                    <a:pt x="51501" y="8488"/>
                    <a:pt x="43082" y="11969"/>
                    <a:pt x="32852" y="11969"/>
                  </a:cubicBezTo>
                  <a:cubicBezTo>
                    <a:pt x="32333" y="11969"/>
                    <a:pt x="31810" y="11960"/>
                    <a:pt x="31283" y="11941"/>
                  </a:cubicBezTo>
                  <a:cubicBezTo>
                    <a:pt x="30657" y="11917"/>
                    <a:pt x="30091" y="11906"/>
                    <a:pt x="29580" y="11906"/>
                  </a:cubicBezTo>
                  <a:cubicBezTo>
                    <a:pt x="21154" y="11906"/>
                    <a:pt x="27751" y="14996"/>
                    <a:pt x="29858" y="15180"/>
                  </a:cubicBezTo>
                  <a:cubicBezTo>
                    <a:pt x="32055" y="15371"/>
                    <a:pt x="35410" y="20852"/>
                    <a:pt x="18597" y="20852"/>
                  </a:cubicBezTo>
                  <a:cubicBezTo>
                    <a:pt x="18309" y="20852"/>
                    <a:pt x="18015" y="20850"/>
                    <a:pt x="17714" y="20847"/>
                  </a:cubicBezTo>
                  <a:cubicBezTo>
                    <a:pt x="17466" y="20844"/>
                    <a:pt x="17222" y="20843"/>
                    <a:pt x="16981" y="20843"/>
                  </a:cubicBezTo>
                  <a:cubicBezTo>
                    <a:pt x="1" y="20843"/>
                    <a:pt x="3463" y="27518"/>
                    <a:pt x="12436" y="27518"/>
                  </a:cubicBezTo>
                  <a:cubicBezTo>
                    <a:pt x="21568" y="27518"/>
                    <a:pt x="12987" y="23534"/>
                    <a:pt x="20208" y="23308"/>
                  </a:cubicBezTo>
                  <a:cubicBezTo>
                    <a:pt x="27429" y="23081"/>
                    <a:pt x="43750" y="23243"/>
                    <a:pt x="37403" y="18612"/>
                  </a:cubicBezTo>
                  <a:cubicBezTo>
                    <a:pt x="34597" y="16540"/>
                    <a:pt x="35711" y="16028"/>
                    <a:pt x="38564" y="16028"/>
                  </a:cubicBezTo>
                  <a:cubicBezTo>
                    <a:pt x="41347" y="16028"/>
                    <a:pt x="45783" y="16515"/>
                    <a:pt x="49847" y="16515"/>
                  </a:cubicBezTo>
                  <a:cubicBezTo>
                    <a:pt x="50989" y="16515"/>
                    <a:pt x="52103" y="16477"/>
                    <a:pt x="53141" y="16378"/>
                  </a:cubicBezTo>
                  <a:cubicBezTo>
                    <a:pt x="61626" y="15568"/>
                    <a:pt x="48478" y="10776"/>
                    <a:pt x="55570" y="10646"/>
                  </a:cubicBezTo>
                  <a:cubicBezTo>
                    <a:pt x="55810" y="10642"/>
                    <a:pt x="56048" y="10640"/>
                    <a:pt x="56284" y="10640"/>
                  </a:cubicBezTo>
                  <a:cubicBezTo>
                    <a:pt x="62965" y="10640"/>
                    <a:pt x="67583" y="12378"/>
                    <a:pt x="63860" y="13755"/>
                  </a:cubicBezTo>
                  <a:cubicBezTo>
                    <a:pt x="61621" y="14583"/>
                    <a:pt x="65154" y="15574"/>
                    <a:pt x="69967" y="15574"/>
                  </a:cubicBezTo>
                  <a:cubicBezTo>
                    <a:pt x="73439" y="15574"/>
                    <a:pt x="77578" y="15058"/>
                    <a:pt x="80699" y="13593"/>
                  </a:cubicBezTo>
                  <a:cubicBezTo>
                    <a:pt x="88147" y="10128"/>
                    <a:pt x="57384" y="10322"/>
                    <a:pt x="65479" y="7278"/>
                  </a:cubicBezTo>
                  <a:cubicBezTo>
                    <a:pt x="73575" y="4234"/>
                    <a:pt x="83678" y="4040"/>
                    <a:pt x="83678" y="4040"/>
                  </a:cubicBezTo>
                  <a:lnTo>
                    <a:pt x="83678" y="4040"/>
                  </a:lnTo>
                  <a:cubicBezTo>
                    <a:pt x="83678" y="4040"/>
                    <a:pt x="83513" y="6720"/>
                    <a:pt x="84129" y="6720"/>
                  </a:cubicBezTo>
                  <a:cubicBezTo>
                    <a:pt x="84456" y="6720"/>
                    <a:pt x="85003" y="5965"/>
                    <a:pt x="85913" y="3651"/>
                  </a:cubicBezTo>
                  <a:lnTo>
                    <a:pt x="76004" y="1838"/>
                  </a:lnTo>
                  <a:cubicBezTo>
                    <a:pt x="76004" y="1838"/>
                    <a:pt x="71720" y="3562"/>
                    <a:pt x="70201" y="3562"/>
                  </a:cubicBezTo>
                  <a:cubicBezTo>
                    <a:pt x="69649" y="3562"/>
                    <a:pt x="69462" y="3334"/>
                    <a:pt x="69980" y="2712"/>
                  </a:cubicBezTo>
                  <a:cubicBezTo>
                    <a:pt x="71539" y="873"/>
                    <a:pt x="68341" y="1"/>
                    <a:pt x="64536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8"/>
            <p:cNvGrpSpPr/>
            <p:nvPr/>
          </p:nvGrpSpPr>
          <p:grpSpPr>
            <a:xfrm>
              <a:off x="0" y="3595901"/>
              <a:ext cx="9144060" cy="1547926"/>
              <a:chOff x="0" y="3595901"/>
              <a:chExt cx="9144060" cy="1547926"/>
            </a:xfrm>
          </p:grpSpPr>
          <p:sp>
            <p:nvSpPr>
              <p:cNvPr id="167" name="Google Shape;167;p18"/>
              <p:cNvSpPr/>
              <p:nvPr/>
            </p:nvSpPr>
            <p:spPr>
              <a:xfrm>
                <a:off x="0" y="3595901"/>
                <a:ext cx="9144017" cy="1547602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0" y="4418075"/>
                <a:ext cx="9144060" cy="725752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18"/>
          <p:cNvSpPr txBox="1">
            <a:spLocks noGrp="1"/>
          </p:cNvSpPr>
          <p:nvPr>
            <p:ph type="subTitle" idx="1"/>
          </p:nvPr>
        </p:nvSpPr>
        <p:spPr>
          <a:xfrm>
            <a:off x="953050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2"/>
          </p:nvPr>
        </p:nvSpPr>
        <p:spPr>
          <a:xfrm>
            <a:off x="953050" y="24710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3"/>
          </p:nvPr>
        </p:nvSpPr>
        <p:spPr>
          <a:xfrm>
            <a:off x="5721186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4"/>
          </p:nvPr>
        </p:nvSpPr>
        <p:spPr>
          <a:xfrm>
            <a:off x="5721186" y="24710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5" hasCustomPrompt="1"/>
          </p:nvPr>
        </p:nvSpPr>
        <p:spPr>
          <a:xfrm>
            <a:off x="1747900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title" idx="6" hasCustomPrompt="1"/>
          </p:nvPr>
        </p:nvSpPr>
        <p:spPr>
          <a:xfrm>
            <a:off x="6516036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subTitle" idx="1"/>
          </p:nvPr>
        </p:nvSpPr>
        <p:spPr>
          <a:xfrm>
            <a:off x="727841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2"/>
          </p:nvPr>
        </p:nvSpPr>
        <p:spPr>
          <a:xfrm>
            <a:off x="727841" y="2494916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3"/>
          </p:nvPr>
        </p:nvSpPr>
        <p:spPr>
          <a:xfrm>
            <a:off x="3428100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4"/>
          </p:nvPr>
        </p:nvSpPr>
        <p:spPr>
          <a:xfrm>
            <a:off x="3428100" y="2494916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5"/>
          </p:nvPr>
        </p:nvSpPr>
        <p:spPr>
          <a:xfrm>
            <a:off x="6128359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6"/>
          </p:nvPr>
        </p:nvSpPr>
        <p:spPr>
          <a:xfrm>
            <a:off x="6128359" y="2494916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84" name="Google Shape;184;p19"/>
          <p:cNvGrpSpPr/>
          <p:nvPr/>
        </p:nvGrpSpPr>
        <p:grpSpPr>
          <a:xfrm>
            <a:off x="0" y="178475"/>
            <a:ext cx="9559162" cy="4965067"/>
            <a:chOff x="0" y="178475"/>
            <a:chExt cx="9559162" cy="4965067"/>
          </a:xfrm>
        </p:grpSpPr>
        <p:grpSp>
          <p:nvGrpSpPr>
            <p:cNvPr id="185" name="Google Shape;185;p19"/>
            <p:cNvGrpSpPr/>
            <p:nvPr/>
          </p:nvGrpSpPr>
          <p:grpSpPr>
            <a:xfrm>
              <a:off x="0" y="3868275"/>
              <a:ext cx="9144023" cy="1275267"/>
              <a:chOff x="0" y="3868275"/>
              <a:chExt cx="9144023" cy="1275267"/>
            </a:xfrm>
          </p:grpSpPr>
          <p:sp>
            <p:nvSpPr>
              <p:cNvPr id="186" name="Google Shape;186;p19"/>
              <p:cNvSpPr/>
              <p:nvPr/>
            </p:nvSpPr>
            <p:spPr>
              <a:xfrm>
                <a:off x="0" y="3868275"/>
                <a:ext cx="9144017" cy="1275265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0" y="4456400"/>
                <a:ext cx="9144023" cy="687142"/>
              </a:xfrm>
              <a:custGeom>
                <a:avLst/>
                <a:gdLst/>
                <a:ahLst/>
                <a:cxnLst/>
                <a:rect l="l" t="t" r="r" b="b"/>
                <a:pathLst>
                  <a:path w="52265" h="20722" extrusionOk="0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" name="Google Shape;188;p19"/>
            <p:cNvSpPr/>
            <p:nvPr/>
          </p:nvSpPr>
          <p:spPr>
            <a:xfrm>
              <a:off x="6292054" y="178475"/>
              <a:ext cx="3267107" cy="888037"/>
            </a:xfrm>
            <a:custGeom>
              <a:avLst/>
              <a:gdLst/>
              <a:ahLst/>
              <a:cxnLst/>
              <a:rect l="l" t="t" r="r" b="b"/>
              <a:pathLst>
                <a:path w="115742" h="31460" extrusionOk="0">
                  <a:moveTo>
                    <a:pt x="48219" y="1"/>
                  </a:moveTo>
                  <a:cubicBezTo>
                    <a:pt x="0" y="348"/>
                    <a:pt x="40462" y="11983"/>
                    <a:pt x="62169" y="12591"/>
                  </a:cubicBezTo>
                  <a:cubicBezTo>
                    <a:pt x="62400" y="12591"/>
                    <a:pt x="62632" y="12678"/>
                    <a:pt x="62806" y="12793"/>
                  </a:cubicBezTo>
                  <a:cubicBezTo>
                    <a:pt x="65468" y="14675"/>
                    <a:pt x="60432" y="14906"/>
                    <a:pt x="58725" y="14906"/>
                  </a:cubicBezTo>
                  <a:cubicBezTo>
                    <a:pt x="58580" y="14906"/>
                    <a:pt x="58406" y="14964"/>
                    <a:pt x="58262" y="15022"/>
                  </a:cubicBezTo>
                  <a:cubicBezTo>
                    <a:pt x="50505" y="18408"/>
                    <a:pt x="60635" y="18553"/>
                    <a:pt x="68652" y="18900"/>
                  </a:cubicBezTo>
                  <a:cubicBezTo>
                    <a:pt x="69810" y="18958"/>
                    <a:pt x="69983" y="20608"/>
                    <a:pt x="68855" y="20926"/>
                  </a:cubicBezTo>
                  <a:cubicBezTo>
                    <a:pt x="66366" y="21650"/>
                    <a:pt x="69578" y="22373"/>
                    <a:pt x="74469" y="23126"/>
                  </a:cubicBezTo>
                  <a:cubicBezTo>
                    <a:pt x="74817" y="23184"/>
                    <a:pt x="75164" y="23386"/>
                    <a:pt x="75338" y="23734"/>
                  </a:cubicBezTo>
                  <a:cubicBezTo>
                    <a:pt x="76959" y="26946"/>
                    <a:pt x="64108" y="25904"/>
                    <a:pt x="61330" y="26628"/>
                  </a:cubicBezTo>
                  <a:cubicBezTo>
                    <a:pt x="61228" y="26642"/>
                    <a:pt x="61127" y="26650"/>
                    <a:pt x="61026" y="26650"/>
                  </a:cubicBezTo>
                  <a:cubicBezTo>
                    <a:pt x="60924" y="26650"/>
                    <a:pt x="60823" y="26642"/>
                    <a:pt x="60722" y="26628"/>
                  </a:cubicBezTo>
                  <a:cubicBezTo>
                    <a:pt x="56759" y="25711"/>
                    <a:pt x="53448" y="25347"/>
                    <a:pt x="50798" y="25347"/>
                  </a:cubicBezTo>
                  <a:cubicBezTo>
                    <a:pt x="40482" y="25347"/>
                    <a:pt x="40202" y="30873"/>
                    <a:pt x="50622" y="30873"/>
                  </a:cubicBezTo>
                  <a:cubicBezTo>
                    <a:pt x="52911" y="30873"/>
                    <a:pt x="55715" y="30606"/>
                    <a:pt x="59043" y="29956"/>
                  </a:cubicBezTo>
                  <a:cubicBezTo>
                    <a:pt x="59115" y="29942"/>
                    <a:pt x="59188" y="29934"/>
                    <a:pt x="59260" y="29934"/>
                  </a:cubicBezTo>
                  <a:cubicBezTo>
                    <a:pt x="59332" y="29934"/>
                    <a:pt x="59405" y="29942"/>
                    <a:pt x="59477" y="29956"/>
                  </a:cubicBezTo>
                  <a:cubicBezTo>
                    <a:pt x="65513" y="31028"/>
                    <a:pt x="69510" y="31460"/>
                    <a:pt x="72249" y="31460"/>
                  </a:cubicBezTo>
                  <a:cubicBezTo>
                    <a:pt x="83340" y="31460"/>
                    <a:pt x="73803" y="24383"/>
                    <a:pt x="95482" y="24081"/>
                  </a:cubicBezTo>
                  <a:cubicBezTo>
                    <a:pt x="98518" y="24081"/>
                    <a:pt x="106035" y="27515"/>
                    <a:pt x="110459" y="27515"/>
                  </a:cubicBezTo>
                  <a:cubicBezTo>
                    <a:pt x="112235" y="27515"/>
                    <a:pt x="113512" y="26962"/>
                    <a:pt x="113802" y="25412"/>
                  </a:cubicBezTo>
                  <a:cubicBezTo>
                    <a:pt x="113918" y="24718"/>
                    <a:pt x="113368" y="24052"/>
                    <a:pt x="112645" y="24023"/>
                  </a:cubicBezTo>
                  <a:cubicBezTo>
                    <a:pt x="112575" y="24022"/>
                    <a:pt x="112503" y="24022"/>
                    <a:pt x="112430" y="24022"/>
                  </a:cubicBezTo>
                  <a:cubicBezTo>
                    <a:pt x="111787" y="24022"/>
                    <a:pt x="111030" y="24052"/>
                    <a:pt x="110318" y="24052"/>
                  </a:cubicBezTo>
                  <a:cubicBezTo>
                    <a:pt x="108464" y="24052"/>
                    <a:pt x="106916" y="23844"/>
                    <a:pt x="108477" y="22344"/>
                  </a:cubicBezTo>
                  <a:cubicBezTo>
                    <a:pt x="108651" y="22171"/>
                    <a:pt x="108882" y="22084"/>
                    <a:pt x="109143" y="22055"/>
                  </a:cubicBezTo>
                  <a:cubicBezTo>
                    <a:pt x="111574" y="21737"/>
                    <a:pt x="113745" y="21650"/>
                    <a:pt x="111227" y="20174"/>
                  </a:cubicBezTo>
                  <a:cubicBezTo>
                    <a:pt x="111111" y="20116"/>
                    <a:pt x="111024" y="20029"/>
                    <a:pt x="110966" y="19971"/>
                  </a:cubicBezTo>
                  <a:cubicBezTo>
                    <a:pt x="108882" y="18061"/>
                    <a:pt x="98347" y="19624"/>
                    <a:pt x="101878" y="16527"/>
                  </a:cubicBezTo>
                  <a:cubicBezTo>
                    <a:pt x="101936" y="16469"/>
                    <a:pt x="102023" y="16411"/>
                    <a:pt x="102110" y="16382"/>
                  </a:cubicBezTo>
                  <a:cubicBezTo>
                    <a:pt x="115742" y="9147"/>
                    <a:pt x="75164" y="13604"/>
                    <a:pt x="71517" y="7989"/>
                  </a:cubicBezTo>
                  <a:cubicBezTo>
                    <a:pt x="71315" y="7642"/>
                    <a:pt x="70938" y="7439"/>
                    <a:pt x="70533" y="7439"/>
                  </a:cubicBezTo>
                  <a:cubicBezTo>
                    <a:pt x="62669" y="7704"/>
                    <a:pt x="54940" y="8795"/>
                    <a:pt x="47204" y="8795"/>
                  </a:cubicBezTo>
                  <a:cubicBezTo>
                    <a:pt x="44804" y="8795"/>
                    <a:pt x="42404" y="8690"/>
                    <a:pt x="39999" y="8423"/>
                  </a:cubicBezTo>
                  <a:cubicBezTo>
                    <a:pt x="39652" y="8365"/>
                    <a:pt x="39333" y="8162"/>
                    <a:pt x="39131" y="7873"/>
                  </a:cubicBezTo>
                  <a:cubicBezTo>
                    <a:pt x="35368" y="2114"/>
                    <a:pt x="56786" y="6629"/>
                    <a:pt x="56033" y="3069"/>
                  </a:cubicBezTo>
                  <a:cubicBezTo>
                    <a:pt x="55946" y="2663"/>
                    <a:pt x="55628" y="2345"/>
                    <a:pt x="55194" y="2229"/>
                  </a:cubicBezTo>
                  <a:cubicBezTo>
                    <a:pt x="52907" y="1593"/>
                    <a:pt x="50476" y="2345"/>
                    <a:pt x="49232" y="522"/>
                  </a:cubicBezTo>
                  <a:cubicBezTo>
                    <a:pt x="49000" y="174"/>
                    <a:pt x="48624" y="1"/>
                    <a:pt x="48219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0"/>
          <p:cNvGrpSpPr/>
          <p:nvPr/>
        </p:nvGrpSpPr>
        <p:grpSpPr>
          <a:xfrm>
            <a:off x="0" y="-113275"/>
            <a:ext cx="9431468" cy="5256893"/>
            <a:chOff x="0" y="-113275"/>
            <a:chExt cx="9431468" cy="5256893"/>
          </a:xfrm>
        </p:grpSpPr>
        <p:grpSp>
          <p:nvGrpSpPr>
            <p:cNvPr id="191" name="Google Shape;191;p20"/>
            <p:cNvGrpSpPr/>
            <p:nvPr/>
          </p:nvGrpSpPr>
          <p:grpSpPr>
            <a:xfrm>
              <a:off x="0" y="4342956"/>
              <a:ext cx="9143948" cy="800662"/>
              <a:chOff x="111537" y="3860488"/>
              <a:chExt cx="8920925" cy="1107723"/>
            </a:xfrm>
          </p:grpSpPr>
          <p:sp>
            <p:nvSpPr>
              <p:cNvPr id="192" name="Google Shape;192;p20"/>
              <p:cNvSpPr/>
              <p:nvPr/>
            </p:nvSpPr>
            <p:spPr>
              <a:xfrm>
                <a:off x="111537" y="3860488"/>
                <a:ext cx="8920925" cy="1107723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 flipH="1">
                <a:off x="111537" y="4089418"/>
                <a:ext cx="8920859" cy="870407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" name="Google Shape;194;p20"/>
            <p:cNvSpPr/>
            <p:nvPr/>
          </p:nvSpPr>
          <p:spPr>
            <a:xfrm>
              <a:off x="5095187" y="-113275"/>
              <a:ext cx="4336281" cy="1121077"/>
            </a:xfrm>
            <a:custGeom>
              <a:avLst/>
              <a:gdLst/>
              <a:ahLst/>
              <a:cxnLst/>
              <a:rect l="l" t="t" r="r" b="b"/>
              <a:pathLst>
                <a:path w="121686" h="31460" extrusionOk="0">
                  <a:moveTo>
                    <a:pt x="79778" y="0"/>
                  </a:moveTo>
                  <a:cubicBezTo>
                    <a:pt x="79054" y="0"/>
                    <a:pt x="78307" y="4"/>
                    <a:pt x="77537" y="11"/>
                  </a:cubicBezTo>
                  <a:cubicBezTo>
                    <a:pt x="77161" y="11"/>
                    <a:pt x="76785" y="214"/>
                    <a:pt x="76582" y="532"/>
                  </a:cubicBezTo>
                  <a:cubicBezTo>
                    <a:pt x="75425" y="2414"/>
                    <a:pt x="72878" y="1574"/>
                    <a:pt x="70794" y="2211"/>
                  </a:cubicBezTo>
                  <a:cubicBezTo>
                    <a:pt x="69781" y="2529"/>
                    <a:pt x="69694" y="3947"/>
                    <a:pt x="70678" y="4382"/>
                  </a:cubicBezTo>
                  <a:cubicBezTo>
                    <a:pt x="71469" y="4710"/>
                    <a:pt x="72597" y="4822"/>
                    <a:pt x="73888" y="4822"/>
                  </a:cubicBezTo>
                  <a:cubicBezTo>
                    <a:pt x="76669" y="4822"/>
                    <a:pt x="80203" y="4301"/>
                    <a:pt x="82730" y="4301"/>
                  </a:cubicBezTo>
                  <a:cubicBezTo>
                    <a:pt x="85334" y="4301"/>
                    <a:pt x="86869" y="4854"/>
                    <a:pt x="85410" y="7102"/>
                  </a:cubicBezTo>
                  <a:cubicBezTo>
                    <a:pt x="85265" y="7334"/>
                    <a:pt x="85034" y="7507"/>
                    <a:pt x="84773" y="7565"/>
                  </a:cubicBezTo>
                  <a:cubicBezTo>
                    <a:pt x="81819" y="8449"/>
                    <a:pt x="78475" y="9250"/>
                    <a:pt x="75224" y="9250"/>
                  </a:cubicBezTo>
                  <a:cubicBezTo>
                    <a:pt x="73793" y="9250"/>
                    <a:pt x="72379" y="9095"/>
                    <a:pt x="71025" y="8723"/>
                  </a:cubicBezTo>
                  <a:cubicBezTo>
                    <a:pt x="68259" y="7911"/>
                    <a:pt x="65744" y="7599"/>
                    <a:pt x="63369" y="7599"/>
                  </a:cubicBezTo>
                  <a:cubicBezTo>
                    <a:pt x="55557" y="7599"/>
                    <a:pt x="49251" y="10967"/>
                    <a:pt x="40449" y="10967"/>
                  </a:cubicBezTo>
                  <a:cubicBezTo>
                    <a:pt x="39719" y="10967"/>
                    <a:pt x="38971" y="10944"/>
                    <a:pt x="38204" y="10894"/>
                  </a:cubicBezTo>
                  <a:lnTo>
                    <a:pt x="38031" y="10894"/>
                  </a:lnTo>
                  <a:cubicBezTo>
                    <a:pt x="0" y="14135"/>
                    <a:pt x="40809" y="16306"/>
                    <a:pt x="14964" y="20039"/>
                  </a:cubicBezTo>
                  <a:cubicBezTo>
                    <a:pt x="14819" y="20068"/>
                    <a:pt x="14674" y="20126"/>
                    <a:pt x="14558" y="20184"/>
                  </a:cubicBezTo>
                  <a:cubicBezTo>
                    <a:pt x="11462" y="22008"/>
                    <a:pt x="15514" y="21689"/>
                    <a:pt x="18437" y="22326"/>
                  </a:cubicBezTo>
                  <a:cubicBezTo>
                    <a:pt x="18755" y="22413"/>
                    <a:pt x="19016" y="22615"/>
                    <a:pt x="19189" y="22876"/>
                  </a:cubicBezTo>
                  <a:cubicBezTo>
                    <a:pt x="19836" y="23947"/>
                    <a:pt x="19009" y="24207"/>
                    <a:pt x="17686" y="24207"/>
                  </a:cubicBezTo>
                  <a:cubicBezTo>
                    <a:pt x="16433" y="24207"/>
                    <a:pt x="14735" y="23973"/>
                    <a:pt x="13421" y="23973"/>
                  </a:cubicBezTo>
                  <a:cubicBezTo>
                    <a:pt x="11961" y="23973"/>
                    <a:pt x="10977" y="24262"/>
                    <a:pt x="11606" y="25481"/>
                  </a:cubicBezTo>
                  <a:cubicBezTo>
                    <a:pt x="11722" y="25683"/>
                    <a:pt x="11925" y="25857"/>
                    <a:pt x="12156" y="25973"/>
                  </a:cubicBezTo>
                  <a:cubicBezTo>
                    <a:pt x="13784" y="26680"/>
                    <a:pt x="15526" y="26948"/>
                    <a:pt x="17356" y="26948"/>
                  </a:cubicBezTo>
                  <a:cubicBezTo>
                    <a:pt x="23105" y="26948"/>
                    <a:pt x="29725" y="24303"/>
                    <a:pt x="36408" y="24303"/>
                  </a:cubicBezTo>
                  <a:cubicBezTo>
                    <a:pt x="39706" y="24303"/>
                    <a:pt x="43019" y="24947"/>
                    <a:pt x="46251" y="26870"/>
                  </a:cubicBezTo>
                  <a:cubicBezTo>
                    <a:pt x="46714" y="27159"/>
                    <a:pt x="46916" y="27680"/>
                    <a:pt x="46771" y="28201"/>
                  </a:cubicBezTo>
                  <a:cubicBezTo>
                    <a:pt x="46004" y="30763"/>
                    <a:pt x="48882" y="31460"/>
                    <a:pt x="53184" y="31460"/>
                  </a:cubicBezTo>
                  <a:cubicBezTo>
                    <a:pt x="58312" y="31460"/>
                    <a:pt x="65462" y="30470"/>
                    <a:pt x="70869" y="30470"/>
                  </a:cubicBezTo>
                  <a:cubicBezTo>
                    <a:pt x="73070" y="30470"/>
                    <a:pt x="74982" y="30634"/>
                    <a:pt x="76351" y="31096"/>
                  </a:cubicBezTo>
                  <a:cubicBezTo>
                    <a:pt x="76481" y="31139"/>
                    <a:pt x="76611" y="31161"/>
                    <a:pt x="76738" y="31161"/>
                  </a:cubicBezTo>
                  <a:cubicBezTo>
                    <a:pt x="76865" y="31161"/>
                    <a:pt x="76988" y="31139"/>
                    <a:pt x="77103" y="31096"/>
                  </a:cubicBezTo>
                  <a:cubicBezTo>
                    <a:pt x="89770" y="26416"/>
                    <a:pt x="80946" y="25922"/>
                    <a:pt x="70127" y="25922"/>
                  </a:cubicBezTo>
                  <a:cubicBezTo>
                    <a:pt x="67234" y="25922"/>
                    <a:pt x="64198" y="25958"/>
                    <a:pt x="61392" y="25958"/>
                  </a:cubicBezTo>
                  <a:cubicBezTo>
                    <a:pt x="52108" y="25958"/>
                    <a:pt x="45345" y="25571"/>
                    <a:pt x="54615" y="22239"/>
                  </a:cubicBezTo>
                  <a:cubicBezTo>
                    <a:pt x="55483" y="22094"/>
                    <a:pt x="55599" y="20879"/>
                    <a:pt x="54760" y="20560"/>
                  </a:cubicBezTo>
                  <a:cubicBezTo>
                    <a:pt x="54412" y="20474"/>
                    <a:pt x="54152" y="20242"/>
                    <a:pt x="53978" y="19953"/>
                  </a:cubicBezTo>
                  <a:cubicBezTo>
                    <a:pt x="53499" y="18896"/>
                    <a:pt x="54915" y="18618"/>
                    <a:pt x="56978" y="18618"/>
                  </a:cubicBezTo>
                  <a:cubicBezTo>
                    <a:pt x="59259" y="18618"/>
                    <a:pt x="62331" y="18957"/>
                    <a:pt x="64508" y="18957"/>
                  </a:cubicBezTo>
                  <a:cubicBezTo>
                    <a:pt x="65593" y="18957"/>
                    <a:pt x="66455" y="18873"/>
                    <a:pt x="66887" y="18621"/>
                  </a:cubicBezTo>
                  <a:lnTo>
                    <a:pt x="67408" y="18419"/>
                  </a:lnTo>
                  <a:cubicBezTo>
                    <a:pt x="75830" y="15119"/>
                    <a:pt x="67292" y="15814"/>
                    <a:pt x="62661" y="14598"/>
                  </a:cubicBezTo>
                  <a:cubicBezTo>
                    <a:pt x="61368" y="14196"/>
                    <a:pt x="61644" y="12312"/>
                    <a:pt x="62978" y="12312"/>
                  </a:cubicBezTo>
                  <a:cubicBezTo>
                    <a:pt x="62988" y="12312"/>
                    <a:pt x="62998" y="12312"/>
                    <a:pt x="63008" y="12312"/>
                  </a:cubicBezTo>
                  <a:cubicBezTo>
                    <a:pt x="63919" y="12367"/>
                    <a:pt x="64868" y="12394"/>
                    <a:pt x="65846" y="12394"/>
                  </a:cubicBezTo>
                  <a:cubicBezTo>
                    <a:pt x="87016" y="12394"/>
                    <a:pt x="121685" y="0"/>
                    <a:pt x="79778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845225" y="329107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2"/>
          </p:nvPr>
        </p:nvSpPr>
        <p:spPr>
          <a:xfrm>
            <a:off x="845225" y="3629463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3"/>
          </p:nvPr>
        </p:nvSpPr>
        <p:spPr>
          <a:xfrm>
            <a:off x="3536543" y="329107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4"/>
          </p:nvPr>
        </p:nvSpPr>
        <p:spPr>
          <a:xfrm>
            <a:off x="3536557" y="3629463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5"/>
          </p:nvPr>
        </p:nvSpPr>
        <p:spPr>
          <a:xfrm>
            <a:off x="6227875" y="329107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6"/>
          </p:nvPr>
        </p:nvSpPr>
        <p:spPr>
          <a:xfrm>
            <a:off x="6227875" y="3629463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-441763" y="-268506"/>
            <a:ext cx="9585656" cy="5416748"/>
            <a:chOff x="-441763" y="-268506"/>
            <a:chExt cx="9585656" cy="5416748"/>
          </a:xfrm>
        </p:grpSpPr>
        <p:sp>
          <p:nvSpPr>
            <p:cNvPr id="27" name="Google Shape;27;p3"/>
            <p:cNvSpPr/>
            <p:nvPr/>
          </p:nvSpPr>
          <p:spPr>
            <a:xfrm rot="10800000" flipH="1">
              <a:off x="-441763" y="-268506"/>
              <a:ext cx="6168779" cy="1755552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</a:srgbClr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8;p3"/>
            <p:cNvGrpSpPr/>
            <p:nvPr/>
          </p:nvGrpSpPr>
          <p:grpSpPr>
            <a:xfrm>
              <a:off x="0" y="2786874"/>
              <a:ext cx="9143893" cy="2361368"/>
              <a:chOff x="0" y="2786874"/>
              <a:chExt cx="9143893" cy="2361368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0" y="2786874"/>
                <a:ext cx="9143838" cy="2361368"/>
              </a:xfrm>
              <a:custGeom>
                <a:avLst/>
                <a:gdLst/>
                <a:ahLst/>
                <a:cxnLst/>
                <a:rect l="l" t="t" r="r" b="b"/>
                <a:pathLst>
                  <a:path w="249917" h="52159" extrusionOk="0">
                    <a:moveTo>
                      <a:pt x="249917" y="1"/>
                    </a:moveTo>
                    <a:cubicBezTo>
                      <a:pt x="249917" y="1"/>
                      <a:pt x="237567" y="1"/>
                      <a:pt x="232571" y="1000"/>
                    </a:cubicBezTo>
                    <a:cubicBezTo>
                      <a:pt x="227575" y="1999"/>
                      <a:pt x="219901" y="3398"/>
                      <a:pt x="217903" y="3398"/>
                    </a:cubicBezTo>
                    <a:cubicBezTo>
                      <a:pt x="215905" y="3398"/>
                      <a:pt x="213906" y="2679"/>
                      <a:pt x="209390" y="3678"/>
                    </a:cubicBezTo>
                    <a:cubicBezTo>
                      <a:pt x="204834" y="4677"/>
                      <a:pt x="197719" y="4957"/>
                      <a:pt x="194722" y="4957"/>
                    </a:cubicBezTo>
                    <a:cubicBezTo>
                      <a:pt x="191764" y="4957"/>
                      <a:pt x="188327" y="4277"/>
                      <a:pt x="185609" y="4277"/>
                    </a:cubicBezTo>
                    <a:cubicBezTo>
                      <a:pt x="182931" y="4277"/>
                      <a:pt x="181093" y="2838"/>
                      <a:pt x="179214" y="3958"/>
                    </a:cubicBezTo>
                    <a:cubicBezTo>
                      <a:pt x="177376" y="5117"/>
                      <a:pt x="177536" y="5117"/>
                      <a:pt x="175537" y="5676"/>
                    </a:cubicBezTo>
                    <a:cubicBezTo>
                      <a:pt x="173539" y="6276"/>
                      <a:pt x="173819" y="5836"/>
                      <a:pt x="171980" y="5836"/>
                    </a:cubicBezTo>
                    <a:cubicBezTo>
                      <a:pt x="170142" y="5836"/>
                      <a:pt x="170262" y="5676"/>
                      <a:pt x="167984" y="6396"/>
                    </a:cubicBezTo>
                    <a:cubicBezTo>
                      <a:pt x="165705" y="7115"/>
                      <a:pt x="164866" y="7235"/>
                      <a:pt x="163867" y="7675"/>
                    </a:cubicBezTo>
                    <a:cubicBezTo>
                      <a:pt x="162388" y="8194"/>
                      <a:pt x="160829" y="8474"/>
                      <a:pt x="159311" y="8514"/>
                    </a:cubicBezTo>
                    <a:cubicBezTo>
                      <a:pt x="158032" y="8514"/>
                      <a:pt x="155873" y="7675"/>
                      <a:pt x="153475" y="7675"/>
                    </a:cubicBezTo>
                    <a:cubicBezTo>
                      <a:pt x="151037" y="7675"/>
                      <a:pt x="144523" y="8514"/>
                      <a:pt x="141365" y="8114"/>
                    </a:cubicBezTo>
                    <a:cubicBezTo>
                      <a:pt x="138248" y="7675"/>
                      <a:pt x="134691" y="7115"/>
                      <a:pt x="131973" y="7115"/>
                    </a:cubicBezTo>
                    <a:cubicBezTo>
                      <a:pt x="129295" y="7115"/>
                      <a:pt x="127976" y="6116"/>
                      <a:pt x="121901" y="6515"/>
                    </a:cubicBezTo>
                    <a:cubicBezTo>
                      <a:pt x="117505" y="6835"/>
                      <a:pt x="113148" y="7355"/>
                      <a:pt x="108792" y="8114"/>
                    </a:cubicBezTo>
                    <a:cubicBezTo>
                      <a:pt x="105235" y="8674"/>
                      <a:pt x="103796" y="8953"/>
                      <a:pt x="100119" y="8514"/>
                    </a:cubicBezTo>
                    <a:cubicBezTo>
                      <a:pt x="96442" y="8114"/>
                      <a:pt x="92605" y="8953"/>
                      <a:pt x="88168" y="8114"/>
                    </a:cubicBezTo>
                    <a:cubicBezTo>
                      <a:pt x="83772" y="7235"/>
                      <a:pt x="81654" y="6396"/>
                      <a:pt x="78936" y="5956"/>
                    </a:cubicBezTo>
                    <a:cubicBezTo>
                      <a:pt x="75459" y="5516"/>
                      <a:pt x="71942" y="5316"/>
                      <a:pt x="68464" y="5396"/>
                    </a:cubicBezTo>
                    <a:cubicBezTo>
                      <a:pt x="64188" y="5396"/>
                      <a:pt x="63908" y="4117"/>
                      <a:pt x="61910" y="4957"/>
                    </a:cubicBezTo>
                    <a:cubicBezTo>
                      <a:pt x="59911" y="5836"/>
                      <a:pt x="60351" y="7115"/>
                      <a:pt x="58473" y="7115"/>
                    </a:cubicBezTo>
                    <a:cubicBezTo>
                      <a:pt x="56634" y="7115"/>
                      <a:pt x="56474" y="5556"/>
                      <a:pt x="54795" y="5676"/>
                    </a:cubicBezTo>
                    <a:cubicBezTo>
                      <a:pt x="53077" y="5836"/>
                      <a:pt x="53237" y="7395"/>
                      <a:pt x="51798" y="7515"/>
                    </a:cubicBezTo>
                    <a:cubicBezTo>
                      <a:pt x="50359" y="7675"/>
                      <a:pt x="51079" y="6675"/>
                      <a:pt x="49240" y="6675"/>
                    </a:cubicBezTo>
                    <a:cubicBezTo>
                      <a:pt x="47401" y="6675"/>
                      <a:pt x="48680" y="8794"/>
                      <a:pt x="46962" y="8953"/>
                    </a:cubicBezTo>
                    <a:cubicBezTo>
                      <a:pt x="45243" y="9113"/>
                      <a:pt x="44963" y="10392"/>
                      <a:pt x="40847" y="8953"/>
                    </a:cubicBezTo>
                    <a:cubicBezTo>
                      <a:pt x="36730" y="7515"/>
                      <a:pt x="34732" y="9393"/>
                      <a:pt x="33013" y="8514"/>
                    </a:cubicBezTo>
                    <a:cubicBezTo>
                      <a:pt x="31295" y="7675"/>
                      <a:pt x="28737" y="7675"/>
                      <a:pt x="26179" y="7115"/>
                    </a:cubicBezTo>
                    <a:cubicBezTo>
                      <a:pt x="23621" y="6555"/>
                      <a:pt x="22502" y="6116"/>
                      <a:pt x="17786" y="6955"/>
                    </a:cubicBezTo>
                    <a:cubicBezTo>
                      <a:pt x="13109" y="7794"/>
                      <a:pt x="0" y="9793"/>
                      <a:pt x="0" y="9793"/>
                    </a:cubicBezTo>
                    <a:lnTo>
                      <a:pt x="0" y="52158"/>
                    </a:lnTo>
                    <a:lnTo>
                      <a:pt x="249917" y="52158"/>
                    </a:lnTo>
                    <a:close/>
                  </a:path>
                </a:pathLst>
              </a:custGeom>
              <a:gradFill>
                <a:gsLst>
                  <a:gs pos="0">
                    <a:srgbClr val="193D7E">
                      <a:alpha val="17190"/>
                    </a:srgbClr>
                  </a:gs>
                  <a:gs pos="100000">
                    <a:srgbClr val="4884B6">
                      <a:alpha val="61568"/>
                      <a:alpha val="1719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0" y="3733825"/>
                <a:ext cx="9143893" cy="1409647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722375" y="2369223"/>
            <a:ext cx="4929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8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22375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722375" y="3396499"/>
            <a:ext cx="45945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>
            <a:off x="0" y="4015798"/>
            <a:ext cx="9144060" cy="1127726"/>
            <a:chOff x="0" y="4015798"/>
            <a:chExt cx="9144060" cy="1127726"/>
          </a:xfrm>
        </p:grpSpPr>
        <p:sp>
          <p:nvSpPr>
            <p:cNvPr id="204" name="Google Shape;204;p21"/>
            <p:cNvSpPr/>
            <p:nvPr/>
          </p:nvSpPr>
          <p:spPr>
            <a:xfrm>
              <a:off x="0" y="4015798"/>
              <a:ext cx="9144020" cy="1127715"/>
            </a:xfrm>
            <a:custGeom>
              <a:avLst/>
              <a:gdLst/>
              <a:ahLst/>
              <a:cxnLst/>
              <a:rect l="l" t="t" r="r" b="b"/>
              <a:pathLst>
                <a:path w="50284" h="13450" extrusionOk="0">
                  <a:moveTo>
                    <a:pt x="50284" y="2628"/>
                  </a:moveTo>
                  <a:cubicBezTo>
                    <a:pt x="49026" y="3473"/>
                    <a:pt x="48000" y="4601"/>
                    <a:pt x="46622" y="5342"/>
                  </a:cubicBezTo>
                  <a:cubicBezTo>
                    <a:pt x="45743" y="5756"/>
                    <a:pt x="44916" y="5739"/>
                    <a:pt x="43994" y="5480"/>
                  </a:cubicBezTo>
                  <a:cubicBezTo>
                    <a:pt x="43460" y="5627"/>
                    <a:pt x="42676" y="5937"/>
                    <a:pt x="42477" y="6437"/>
                  </a:cubicBezTo>
                  <a:cubicBezTo>
                    <a:pt x="42314" y="6540"/>
                    <a:pt x="42133" y="6626"/>
                    <a:pt x="41960" y="6480"/>
                  </a:cubicBezTo>
                  <a:cubicBezTo>
                    <a:pt x="41469" y="5928"/>
                    <a:pt x="41090" y="5334"/>
                    <a:pt x="40306" y="5325"/>
                  </a:cubicBezTo>
                  <a:cubicBezTo>
                    <a:pt x="39290" y="4464"/>
                    <a:pt x="38299" y="3697"/>
                    <a:pt x="37092" y="3197"/>
                  </a:cubicBezTo>
                  <a:cubicBezTo>
                    <a:pt x="35835" y="2766"/>
                    <a:pt x="34508" y="2551"/>
                    <a:pt x="33267" y="2396"/>
                  </a:cubicBezTo>
                  <a:cubicBezTo>
                    <a:pt x="32716" y="1732"/>
                    <a:pt x="32690" y="2413"/>
                    <a:pt x="32466" y="2120"/>
                  </a:cubicBezTo>
                  <a:cubicBezTo>
                    <a:pt x="30794" y="2163"/>
                    <a:pt x="28787" y="2284"/>
                    <a:pt x="26969" y="1706"/>
                  </a:cubicBezTo>
                  <a:cubicBezTo>
                    <a:pt x="26116" y="1586"/>
                    <a:pt x="25366" y="2111"/>
                    <a:pt x="24522" y="2094"/>
                  </a:cubicBezTo>
                  <a:cubicBezTo>
                    <a:pt x="23962" y="1870"/>
                    <a:pt x="23384" y="1741"/>
                    <a:pt x="22781" y="1853"/>
                  </a:cubicBezTo>
                  <a:cubicBezTo>
                    <a:pt x="19593" y="1655"/>
                    <a:pt x="16448" y="0"/>
                    <a:pt x="13381" y="1534"/>
                  </a:cubicBezTo>
                  <a:cubicBezTo>
                    <a:pt x="10995" y="2301"/>
                    <a:pt x="8444" y="1034"/>
                    <a:pt x="6092" y="500"/>
                  </a:cubicBezTo>
                  <a:cubicBezTo>
                    <a:pt x="4446" y="302"/>
                    <a:pt x="2878" y="1095"/>
                    <a:pt x="1164" y="810"/>
                  </a:cubicBezTo>
                  <a:cubicBezTo>
                    <a:pt x="707" y="612"/>
                    <a:pt x="328" y="569"/>
                    <a:pt x="1" y="664"/>
                  </a:cubicBezTo>
                  <a:lnTo>
                    <a:pt x="1" y="13450"/>
                  </a:lnTo>
                  <a:lnTo>
                    <a:pt x="50275" y="13450"/>
                  </a:lnTo>
                  <a:close/>
                </a:path>
              </a:pathLst>
            </a:custGeom>
            <a:gradFill>
              <a:gsLst>
                <a:gs pos="0">
                  <a:srgbClr val="193D7E"/>
                </a:gs>
                <a:gs pos="100000">
                  <a:srgbClr val="4884B6">
                    <a:alpha val="61568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0" y="4616123"/>
              <a:ext cx="9144060" cy="527401"/>
            </a:xfrm>
            <a:custGeom>
              <a:avLst/>
              <a:gdLst/>
              <a:ahLst/>
              <a:cxnLst/>
              <a:rect l="l" t="t" r="r" b="b"/>
              <a:pathLst>
                <a:path w="51266" h="13330" extrusionOk="0">
                  <a:moveTo>
                    <a:pt x="51265" y="4059"/>
                  </a:moveTo>
                  <a:cubicBezTo>
                    <a:pt x="50421" y="3775"/>
                    <a:pt x="49499" y="3663"/>
                    <a:pt x="48663" y="3465"/>
                  </a:cubicBezTo>
                  <a:cubicBezTo>
                    <a:pt x="47914" y="3103"/>
                    <a:pt x="46983" y="3413"/>
                    <a:pt x="46346" y="3051"/>
                  </a:cubicBezTo>
                  <a:cubicBezTo>
                    <a:pt x="46311" y="2698"/>
                    <a:pt x="46044" y="2853"/>
                    <a:pt x="45811" y="2680"/>
                  </a:cubicBezTo>
                  <a:cubicBezTo>
                    <a:pt x="45561" y="2741"/>
                    <a:pt x="45561" y="3034"/>
                    <a:pt x="45355" y="2741"/>
                  </a:cubicBezTo>
                  <a:cubicBezTo>
                    <a:pt x="44398" y="2965"/>
                    <a:pt x="43028" y="2482"/>
                    <a:pt x="41908" y="2879"/>
                  </a:cubicBezTo>
                  <a:cubicBezTo>
                    <a:pt x="40383" y="2879"/>
                    <a:pt x="38850" y="2293"/>
                    <a:pt x="37281" y="2172"/>
                  </a:cubicBezTo>
                  <a:cubicBezTo>
                    <a:pt x="33534" y="3197"/>
                    <a:pt x="29742" y="1896"/>
                    <a:pt x="26012" y="1405"/>
                  </a:cubicBezTo>
                  <a:cubicBezTo>
                    <a:pt x="22712" y="1"/>
                    <a:pt x="19869" y="2276"/>
                    <a:pt x="16672" y="2284"/>
                  </a:cubicBezTo>
                  <a:cubicBezTo>
                    <a:pt x="13906" y="1983"/>
                    <a:pt x="11287" y="1147"/>
                    <a:pt x="8599" y="432"/>
                  </a:cubicBezTo>
                  <a:cubicBezTo>
                    <a:pt x="5781" y="828"/>
                    <a:pt x="2912" y="957"/>
                    <a:pt x="0" y="1173"/>
                  </a:cubicBezTo>
                  <a:lnTo>
                    <a:pt x="0" y="13330"/>
                  </a:lnTo>
                  <a:lnTo>
                    <a:pt x="51265" y="133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-781747" y="251600"/>
            <a:ext cx="11042735" cy="1229100"/>
            <a:chOff x="-798585" y="175400"/>
            <a:chExt cx="11042735" cy="1229100"/>
          </a:xfrm>
        </p:grpSpPr>
        <p:sp>
          <p:nvSpPr>
            <p:cNvPr id="207" name="Google Shape;207;p21"/>
            <p:cNvSpPr/>
            <p:nvPr/>
          </p:nvSpPr>
          <p:spPr>
            <a:xfrm>
              <a:off x="6928023" y="175400"/>
              <a:ext cx="3316128" cy="1035227"/>
            </a:xfrm>
            <a:custGeom>
              <a:avLst/>
              <a:gdLst/>
              <a:ahLst/>
              <a:cxnLst/>
              <a:rect l="l" t="t" r="r" b="b"/>
              <a:pathLst>
                <a:path w="88148" h="27518" extrusionOk="0">
                  <a:moveTo>
                    <a:pt x="64536" y="1"/>
                  </a:moveTo>
                  <a:cubicBezTo>
                    <a:pt x="63518" y="1"/>
                    <a:pt x="62457" y="63"/>
                    <a:pt x="61431" y="186"/>
                  </a:cubicBezTo>
                  <a:cubicBezTo>
                    <a:pt x="56574" y="802"/>
                    <a:pt x="63666" y="3036"/>
                    <a:pt x="61010" y="3651"/>
                  </a:cubicBezTo>
                  <a:cubicBezTo>
                    <a:pt x="60420" y="3783"/>
                    <a:pt x="59461" y="3833"/>
                    <a:pt x="58276" y="3833"/>
                  </a:cubicBezTo>
                  <a:cubicBezTo>
                    <a:pt x="54194" y="3833"/>
                    <a:pt x="47429" y="3230"/>
                    <a:pt x="43815" y="3230"/>
                  </a:cubicBezTo>
                  <a:cubicBezTo>
                    <a:pt x="39152" y="3230"/>
                    <a:pt x="42811" y="7699"/>
                    <a:pt x="47248" y="8088"/>
                  </a:cubicBezTo>
                  <a:cubicBezTo>
                    <a:pt x="51501" y="8488"/>
                    <a:pt x="43082" y="11969"/>
                    <a:pt x="32852" y="11969"/>
                  </a:cubicBezTo>
                  <a:cubicBezTo>
                    <a:pt x="32333" y="11969"/>
                    <a:pt x="31810" y="11960"/>
                    <a:pt x="31283" y="11941"/>
                  </a:cubicBezTo>
                  <a:cubicBezTo>
                    <a:pt x="30657" y="11917"/>
                    <a:pt x="30091" y="11906"/>
                    <a:pt x="29580" y="11906"/>
                  </a:cubicBezTo>
                  <a:cubicBezTo>
                    <a:pt x="21154" y="11906"/>
                    <a:pt x="27751" y="14996"/>
                    <a:pt x="29858" y="15180"/>
                  </a:cubicBezTo>
                  <a:cubicBezTo>
                    <a:pt x="32055" y="15371"/>
                    <a:pt x="35410" y="20852"/>
                    <a:pt x="18597" y="20852"/>
                  </a:cubicBezTo>
                  <a:cubicBezTo>
                    <a:pt x="18309" y="20852"/>
                    <a:pt x="18015" y="20850"/>
                    <a:pt x="17714" y="20847"/>
                  </a:cubicBezTo>
                  <a:cubicBezTo>
                    <a:pt x="17466" y="20844"/>
                    <a:pt x="17222" y="20843"/>
                    <a:pt x="16981" y="20843"/>
                  </a:cubicBezTo>
                  <a:cubicBezTo>
                    <a:pt x="1" y="20843"/>
                    <a:pt x="3463" y="27518"/>
                    <a:pt x="12436" y="27518"/>
                  </a:cubicBezTo>
                  <a:cubicBezTo>
                    <a:pt x="21568" y="27518"/>
                    <a:pt x="12987" y="23534"/>
                    <a:pt x="20208" y="23308"/>
                  </a:cubicBezTo>
                  <a:cubicBezTo>
                    <a:pt x="27429" y="23081"/>
                    <a:pt x="43750" y="23243"/>
                    <a:pt x="37403" y="18612"/>
                  </a:cubicBezTo>
                  <a:cubicBezTo>
                    <a:pt x="34597" y="16540"/>
                    <a:pt x="35711" y="16028"/>
                    <a:pt x="38564" y="16028"/>
                  </a:cubicBezTo>
                  <a:cubicBezTo>
                    <a:pt x="41347" y="16028"/>
                    <a:pt x="45783" y="16515"/>
                    <a:pt x="49847" y="16515"/>
                  </a:cubicBezTo>
                  <a:cubicBezTo>
                    <a:pt x="50989" y="16515"/>
                    <a:pt x="52103" y="16477"/>
                    <a:pt x="53141" y="16378"/>
                  </a:cubicBezTo>
                  <a:cubicBezTo>
                    <a:pt x="61626" y="15568"/>
                    <a:pt x="48478" y="10776"/>
                    <a:pt x="55570" y="10646"/>
                  </a:cubicBezTo>
                  <a:cubicBezTo>
                    <a:pt x="55810" y="10642"/>
                    <a:pt x="56048" y="10640"/>
                    <a:pt x="56284" y="10640"/>
                  </a:cubicBezTo>
                  <a:cubicBezTo>
                    <a:pt x="62965" y="10640"/>
                    <a:pt x="67583" y="12378"/>
                    <a:pt x="63860" y="13755"/>
                  </a:cubicBezTo>
                  <a:cubicBezTo>
                    <a:pt x="61621" y="14583"/>
                    <a:pt x="65154" y="15574"/>
                    <a:pt x="69967" y="15574"/>
                  </a:cubicBezTo>
                  <a:cubicBezTo>
                    <a:pt x="73439" y="15574"/>
                    <a:pt x="77578" y="15058"/>
                    <a:pt x="80699" y="13593"/>
                  </a:cubicBezTo>
                  <a:cubicBezTo>
                    <a:pt x="88147" y="10128"/>
                    <a:pt x="57384" y="10322"/>
                    <a:pt x="65479" y="7278"/>
                  </a:cubicBezTo>
                  <a:cubicBezTo>
                    <a:pt x="73575" y="4234"/>
                    <a:pt x="83678" y="4040"/>
                    <a:pt x="83678" y="4040"/>
                  </a:cubicBezTo>
                  <a:lnTo>
                    <a:pt x="83678" y="4040"/>
                  </a:lnTo>
                  <a:cubicBezTo>
                    <a:pt x="83678" y="4040"/>
                    <a:pt x="83513" y="6720"/>
                    <a:pt x="84129" y="6720"/>
                  </a:cubicBezTo>
                  <a:cubicBezTo>
                    <a:pt x="84456" y="6720"/>
                    <a:pt x="85003" y="5965"/>
                    <a:pt x="85913" y="3651"/>
                  </a:cubicBezTo>
                  <a:lnTo>
                    <a:pt x="76004" y="1838"/>
                  </a:lnTo>
                  <a:cubicBezTo>
                    <a:pt x="76004" y="1838"/>
                    <a:pt x="71720" y="3562"/>
                    <a:pt x="70201" y="3562"/>
                  </a:cubicBezTo>
                  <a:cubicBezTo>
                    <a:pt x="69649" y="3562"/>
                    <a:pt x="69462" y="3334"/>
                    <a:pt x="69980" y="2712"/>
                  </a:cubicBezTo>
                  <a:cubicBezTo>
                    <a:pt x="71539" y="873"/>
                    <a:pt x="68341" y="1"/>
                    <a:pt x="64536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 rot="10800000" flipH="1">
              <a:off x="-798585" y="768796"/>
              <a:ext cx="2233858" cy="635703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1667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1"/>
          </p:nvPr>
        </p:nvSpPr>
        <p:spPr>
          <a:xfrm>
            <a:off x="4657905" y="2102140"/>
            <a:ext cx="179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2"/>
          </p:nvPr>
        </p:nvSpPr>
        <p:spPr>
          <a:xfrm>
            <a:off x="4657906" y="2471048"/>
            <a:ext cx="17961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3"/>
          </p:nvPr>
        </p:nvSpPr>
        <p:spPr>
          <a:xfrm>
            <a:off x="6625817" y="2102140"/>
            <a:ext cx="179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6625819" y="2471048"/>
            <a:ext cx="17961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5"/>
          </p:nvPr>
        </p:nvSpPr>
        <p:spPr>
          <a:xfrm>
            <a:off x="722081" y="2102140"/>
            <a:ext cx="179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722081" y="2471048"/>
            <a:ext cx="17961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7"/>
          </p:nvPr>
        </p:nvSpPr>
        <p:spPr>
          <a:xfrm>
            <a:off x="2689993" y="2102140"/>
            <a:ext cx="179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8"/>
          </p:nvPr>
        </p:nvSpPr>
        <p:spPr>
          <a:xfrm>
            <a:off x="2689994" y="2471048"/>
            <a:ext cx="17961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title" idx="9" hasCustomPrompt="1"/>
          </p:nvPr>
        </p:nvSpPr>
        <p:spPr>
          <a:xfrm>
            <a:off x="5171666" y="1506018"/>
            <a:ext cx="7686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21"/>
          <p:cNvSpPr txBox="1">
            <a:spLocks noGrp="1"/>
          </p:cNvSpPr>
          <p:nvPr>
            <p:ph type="title" idx="13" hasCustomPrompt="1"/>
          </p:nvPr>
        </p:nvSpPr>
        <p:spPr>
          <a:xfrm>
            <a:off x="7139571" y="1506018"/>
            <a:ext cx="7686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 idx="14" hasCustomPrompt="1"/>
          </p:nvPr>
        </p:nvSpPr>
        <p:spPr>
          <a:xfrm>
            <a:off x="1235856" y="1506018"/>
            <a:ext cx="7686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title" idx="15" hasCustomPrompt="1"/>
          </p:nvPr>
        </p:nvSpPr>
        <p:spPr>
          <a:xfrm>
            <a:off x="3203761" y="1506018"/>
            <a:ext cx="7686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845225" y="353517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2"/>
          </p:nvPr>
        </p:nvSpPr>
        <p:spPr>
          <a:xfrm>
            <a:off x="845225" y="393541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3"/>
          </p:nvPr>
        </p:nvSpPr>
        <p:spPr>
          <a:xfrm>
            <a:off x="3536543" y="353517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4"/>
          </p:nvPr>
        </p:nvSpPr>
        <p:spPr>
          <a:xfrm>
            <a:off x="3536557" y="393541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5"/>
          </p:nvPr>
        </p:nvSpPr>
        <p:spPr>
          <a:xfrm>
            <a:off x="6227875" y="3535170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6"/>
          </p:nvPr>
        </p:nvSpPr>
        <p:spPr>
          <a:xfrm>
            <a:off x="6227875" y="393541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7"/>
          </p:nvPr>
        </p:nvSpPr>
        <p:spPr>
          <a:xfrm>
            <a:off x="845225" y="186400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8"/>
          </p:nvPr>
        </p:nvSpPr>
        <p:spPr>
          <a:xfrm>
            <a:off x="845225" y="2264225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9"/>
          </p:nvPr>
        </p:nvSpPr>
        <p:spPr>
          <a:xfrm>
            <a:off x="3536543" y="186400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13"/>
          </p:nvPr>
        </p:nvSpPr>
        <p:spPr>
          <a:xfrm>
            <a:off x="3536557" y="2264225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4"/>
          </p:nvPr>
        </p:nvSpPr>
        <p:spPr>
          <a:xfrm>
            <a:off x="6227875" y="186400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15"/>
          </p:nvPr>
        </p:nvSpPr>
        <p:spPr>
          <a:xfrm>
            <a:off x="6227875" y="2264225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title" idx="16" hasCustomPrompt="1"/>
          </p:nvPr>
        </p:nvSpPr>
        <p:spPr>
          <a:xfrm>
            <a:off x="1437725" y="2931563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 idx="17" hasCustomPrompt="1"/>
          </p:nvPr>
        </p:nvSpPr>
        <p:spPr>
          <a:xfrm>
            <a:off x="4129043" y="2931563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2"/>
          <p:cNvSpPr txBox="1">
            <a:spLocks noGrp="1"/>
          </p:cNvSpPr>
          <p:nvPr>
            <p:ph type="title" idx="18" hasCustomPrompt="1"/>
          </p:nvPr>
        </p:nvSpPr>
        <p:spPr>
          <a:xfrm>
            <a:off x="1437725" y="1260375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19" hasCustomPrompt="1"/>
          </p:nvPr>
        </p:nvSpPr>
        <p:spPr>
          <a:xfrm>
            <a:off x="4129043" y="1260375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2"/>
          <p:cNvSpPr txBox="1">
            <a:spLocks noGrp="1"/>
          </p:cNvSpPr>
          <p:nvPr>
            <p:ph type="title" idx="20" hasCustomPrompt="1"/>
          </p:nvPr>
        </p:nvSpPr>
        <p:spPr>
          <a:xfrm>
            <a:off x="6820375" y="1260375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21" hasCustomPrompt="1"/>
          </p:nvPr>
        </p:nvSpPr>
        <p:spPr>
          <a:xfrm>
            <a:off x="6820375" y="2931563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Karantina"/>
              <a:buNone/>
              <a:defRPr sz="3800" b="1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t>xx%</a:t>
            </a:r>
          </a:p>
        </p:txBody>
      </p:sp>
      <p:grpSp>
        <p:nvGrpSpPr>
          <p:cNvPr id="242" name="Google Shape;242;p22"/>
          <p:cNvGrpSpPr/>
          <p:nvPr/>
        </p:nvGrpSpPr>
        <p:grpSpPr>
          <a:xfrm>
            <a:off x="0" y="-366775"/>
            <a:ext cx="9144023" cy="5510274"/>
            <a:chOff x="0" y="-366775"/>
            <a:chExt cx="9144023" cy="5510274"/>
          </a:xfrm>
        </p:grpSpPr>
        <p:grpSp>
          <p:nvGrpSpPr>
            <p:cNvPr id="243" name="Google Shape;243;p22"/>
            <p:cNvGrpSpPr/>
            <p:nvPr/>
          </p:nvGrpSpPr>
          <p:grpSpPr>
            <a:xfrm>
              <a:off x="0" y="4551300"/>
              <a:ext cx="9144023" cy="592199"/>
              <a:chOff x="0" y="4551300"/>
              <a:chExt cx="9144023" cy="592199"/>
            </a:xfrm>
          </p:grpSpPr>
          <p:sp>
            <p:nvSpPr>
              <p:cNvPr id="244" name="Google Shape;244;p22"/>
              <p:cNvSpPr/>
              <p:nvPr/>
            </p:nvSpPr>
            <p:spPr>
              <a:xfrm>
                <a:off x="0" y="4551300"/>
                <a:ext cx="9144023" cy="592183"/>
              </a:xfrm>
              <a:custGeom>
                <a:avLst/>
                <a:gdLst/>
                <a:ahLst/>
                <a:cxnLst/>
                <a:rect l="l" t="t" r="r" b="b"/>
                <a:pathLst>
                  <a:path w="52265" h="20722" extrusionOk="0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2"/>
              <p:cNvSpPr/>
              <p:nvPr/>
            </p:nvSpPr>
            <p:spPr>
              <a:xfrm>
                <a:off x="0" y="4827493"/>
                <a:ext cx="9144017" cy="316006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" name="Google Shape;246;p22"/>
            <p:cNvSpPr/>
            <p:nvPr/>
          </p:nvSpPr>
          <p:spPr>
            <a:xfrm>
              <a:off x="5104838" y="-366775"/>
              <a:ext cx="4039169" cy="1150694"/>
            </a:xfrm>
            <a:custGeom>
              <a:avLst/>
              <a:gdLst/>
              <a:ahLst/>
              <a:cxnLst/>
              <a:rect l="l" t="t" r="r" b="b"/>
              <a:pathLst>
                <a:path w="78790" h="22446" extrusionOk="0">
                  <a:moveTo>
                    <a:pt x="21052" y="1"/>
                  </a:moveTo>
                  <a:cubicBezTo>
                    <a:pt x="17674" y="1"/>
                    <a:pt x="14851" y="716"/>
                    <a:pt x="16237" y="2215"/>
                  </a:cubicBezTo>
                  <a:cubicBezTo>
                    <a:pt x="16706" y="2719"/>
                    <a:pt x="16545" y="2904"/>
                    <a:pt x="16056" y="2904"/>
                  </a:cubicBezTo>
                  <a:cubicBezTo>
                    <a:pt x="14946" y="2904"/>
                    <a:pt x="12145" y="1949"/>
                    <a:pt x="11201" y="1607"/>
                  </a:cubicBezTo>
                  <a:cubicBezTo>
                    <a:pt x="11066" y="1557"/>
                    <a:pt x="10932" y="1526"/>
                    <a:pt x="10797" y="1526"/>
                  </a:cubicBezTo>
                  <a:cubicBezTo>
                    <a:pt x="10700" y="1526"/>
                    <a:pt x="10603" y="1542"/>
                    <a:pt x="10506" y="1578"/>
                  </a:cubicBezTo>
                  <a:cubicBezTo>
                    <a:pt x="9291" y="1897"/>
                    <a:pt x="9406" y="3662"/>
                    <a:pt x="10651" y="3836"/>
                  </a:cubicBezTo>
                  <a:cubicBezTo>
                    <a:pt x="13922" y="4212"/>
                    <a:pt x="17134" y="4907"/>
                    <a:pt x="20260" y="5920"/>
                  </a:cubicBezTo>
                  <a:cubicBezTo>
                    <a:pt x="27496" y="8409"/>
                    <a:pt x="0" y="8235"/>
                    <a:pt x="6657" y="11071"/>
                  </a:cubicBezTo>
                  <a:cubicBezTo>
                    <a:pt x="9456" y="12264"/>
                    <a:pt x="13172" y="12684"/>
                    <a:pt x="16282" y="12684"/>
                  </a:cubicBezTo>
                  <a:cubicBezTo>
                    <a:pt x="20567" y="12684"/>
                    <a:pt x="23703" y="11887"/>
                    <a:pt x="21707" y="11216"/>
                  </a:cubicBezTo>
                  <a:cubicBezTo>
                    <a:pt x="18360" y="10091"/>
                    <a:pt x="22556" y="8666"/>
                    <a:pt x="28586" y="8666"/>
                  </a:cubicBezTo>
                  <a:cubicBezTo>
                    <a:pt x="28761" y="8666"/>
                    <a:pt x="28938" y="8667"/>
                    <a:pt x="29116" y="8669"/>
                  </a:cubicBezTo>
                  <a:cubicBezTo>
                    <a:pt x="35455" y="8785"/>
                    <a:pt x="23704" y="12692"/>
                    <a:pt x="31287" y="13358"/>
                  </a:cubicBezTo>
                  <a:cubicBezTo>
                    <a:pt x="32225" y="13440"/>
                    <a:pt x="33232" y="13472"/>
                    <a:pt x="34266" y="13472"/>
                  </a:cubicBezTo>
                  <a:cubicBezTo>
                    <a:pt x="37889" y="13472"/>
                    <a:pt x="41841" y="13080"/>
                    <a:pt x="44324" y="13080"/>
                  </a:cubicBezTo>
                  <a:cubicBezTo>
                    <a:pt x="46878" y="13080"/>
                    <a:pt x="47876" y="13495"/>
                    <a:pt x="45353" y="15181"/>
                  </a:cubicBezTo>
                  <a:cubicBezTo>
                    <a:pt x="39680" y="18944"/>
                    <a:pt x="54267" y="18828"/>
                    <a:pt x="60722" y="19002"/>
                  </a:cubicBezTo>
                  <a:cubicBezTo>
                    <a:pt x="67176" y="19204"/>
                    <a:pt x="59506" y="22446"/>
                    <a:pt x="67639" y="22446"/>
                  </a:cubicBezTo>
                  <a:cubicBezTo>
                    <a:pt x="75668" y="22446"/>
                    <a:pt x="78789" y="16973"/>
                    <a:pt x="63549" y="16973"/>
                  </a:cubicBezTo>
                  <a:cubicBezTo>
                    <a:pt x="63352" y="16973"/>
                    <a:pt x="63153" y="16974"/>
                    <a:pt x="62950" y="16976"/>
                  </a:cubicBezTo>
                  <a:cubicBezTo>
                    <a:pt x="62657" y="16979"/>
                    <a:pt x="62371" y="16980"/>
                    <a:pt x="62091" y="16980"/>
                  </a:cubicBezTo>
                  <a:cubicBezTo>
                    <a:pt x="47144" y="16980"/>
                    <a:pt x="50136" y="12516"/>
                    <a:pt x="52097" y="12374"/>
                  </a:cubicBezTo>
                  <a:cubicBezTo>
                    <a:pt x="53987" y="12210"/>
                    <a:pt x="59921" y="9686"/>
                    <a:pt x="52258" y="9686"/>
                  </a:cubicBezTo>
                  <a:cubicBezTo>
                    <a:pt x="51825" y="9686"/>
                    <a:pt x="51347" y="9694"/>
                    <a:pt x="50823" y="9711"/>
                  </a:cubicBezTo>
                  <a:cubicBezTo>
                    <a:pt x="50311" y="9729"/>
                    <a:pt x="49803" y="9738"/>
                    <a:pt x="49300" y="9738"/>
                  </a:cubicBezTo>
                  <a:cubicBezTo>
                    <a:pt x="40211" y="9738"/>
                    <a:pt x="32770" y="6914"/>
                    <a:pt x="36555" y="6585"/>
                  </a:cubicBezTo>
                  <a:cubicBezTo>
                    <a:pt x="40520" y="6238"/>
                    <a:pt x="43790" y="2620"/>
                    <a:pt x="39623" y="2620"/>
                  </a:cubicBezTo>
                  <a:cubicBezTo>
                    <a:pt x="36399" y="2620"/>
                    <a:pt x="30372" y="3122"/>
                    <a:pt x="26721" y="3122"/>
                  </a:cubicBezTo>
                  <a:cubicBezTo>
                    <a:pt x="25651" y="3122"/>
                    <a:pt x="24785" y="3079"/>
                    <a:pt x="24254" y="2968"/>
                  </a:cubicBezTo>
                  <a:cubicBezTo>
                    <a:pt x="21881" y="2476"/>
                    <a:pt x="28219" y="623"/>
                    <a:pt x="23878" y="160"/>
                  </a:cubicBezTo>
                  <a:cubicBezTo>
                    <a:pt x="22944" y="54"/>
                    <a:pt x="21978" y="1"/>
                    <a:pt x="21052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</a:srgbClr>
                </a:gs>
                <a:gs pos="100000">
                  <a:srgbClr val="345B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2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3"/>
          <p:cNvGrpSpPr/>
          <p:nvPr/>
        </p:nvGrpSpPr>
        <p:grpSpPr>
          <a:xfrm>
            <a:off x="-1247256" y="-728097"/>
            <a:ext cx="10586262" cy="5871587"/>
            <a:chOff x="-1247256" y="-728097"/>
            <a:chExt cx="10586262" cy="5871587"/>
          </a:xfrm>
        </p:grpSpPr>
        <p:grpSp>
          <p:nvGrpSpPr>
            <p:cNvPr id="249" name="Google Shape;249;p23"/>
            <p:cNvGrpSpPr/>
            <p:nvPr/>
          </p:nvGrpSpPr>
          <p:grpSpPr>
            <a:xfrm>
              <a:off x="-1247256" y="-728097"/>
              <a:ext cx="10586262" cy="2867972"/>
              <a:chOff x="-998075" y="-728097"/>
              <a:chExt cx="10586262" cy="2867972"/>
            </a:xfrm>
          </p:grpSpPr>
          <p:sp>
            <p:nvSpPr>
              <p:cNvPr id="250" name="Google Shape;250;p23"/>
              <p:cNvSpPr/>
              <p:nvPr/>
            </p:nvSpPr>
            <p:spPr>
              <a:xfrm rot="10800000">
                <a:off x="4471115" y="-728097"/>
                <a:ext cx="5117072" cy="1456198"/>
              </a:xfrm>
              <a:custGeom>
                <a:avLst/>
                <a:gdLst/>
                <a:ahLst/>
                <a:cxnLst/>
                <a:rect l="l" t="t" r="r" b="b"/>
                <a:pathLst>
                  <a:path w="88138" h="25082" extrusionOk="0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rot="10800000" flipH="1">
                <a:off x="-998075" y="1330980"/>
                <a:ext cx="2842450" cy="808895"/>
              </a:xfrm>
              <a:custGeom>
                <a:avLst/>
                <a:gdLst/>
                <a:ahLst/>
                <a:cxnLst/>
                <a:rect l="l" t="t" r="r" b="b"/>
                <a:pathLst>
                  <a:path w="88138" h="25082" extrusionOk="0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23"/>
            <p:cNvGrpSpPr/>
            <p:nvPr/>
          </p:nvGrpSpPr>
          <p:grpSpPr>
            <a:xfrm>
              <a:off x="0" y="3579225"/>
              <a:ext cx="9144025" cy="1564265"/>
              <a:chOff x="0" y="3579225"/>
              <a:chExt cx="9144025" cy="1564265"/>
            </a:xfrm>
          </p:grpSpPr>
          <p:sp>
            <p:nvSpPr>
              <p:cNvPr id="253" name="Google Shape;253;p23"/>
              <p:cNvSpPr/>
              <p:nvPr/>
            </p:nvSpPr>
            <p:spPr>
              <a:xfrm flipH="1">
                <a:off x="2" y="3579225"/>
                <a:ext cx="9144023" cy="1564200"/>
              </a:xfrm>
              <a:custGeom>
                <a:avLst/>
                <a:gdLst/>
                <a:ahLst/>
                <a:cxnLst/>
                <a:rect l="l" t="t" r="r" b="b"/>
                <a:pathLst>
                  <a:path w="52265" h="20722" extrusionOk="0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3"/>
              <p:cNvSpPr/>
              <p:nvPr/>
            </p:nvSpPr>
            <p:spPr>
              <a:xfrm>
                <a:off x="0" y="3987900"/>
                <a:ext cx="9144018" cy="1155590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255;p23"/>
          <p:cNvSpPr txBox="1">
            <a:spLocks noGrp="1"/>
          </p:cNvSpPr>
          <p:nvPr>
            <p:ph type="title" hasCustomPrompt="1"/>
          </p:nvPr>
        </p:nvSpPr>
        <p:spPr>
          <a:xfrm>
            <a:off x="1786712" y="893822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1"/>
          </p:nvPr>
        </p:nvSpPr>
        <p:spPr>
          <a:xfrm>
            <a:off x="1786712" y="1689535"/>
            <a:ext cx="2504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 idx="2" hasCustomPrompt="1"/>
          </p:nvPr>
        </p:nvSpPr>
        <p:spPr>
          <a:xfrm>
            <a:off x="1786712" y="2420804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3"/>
          </p:nvPr>
        </p:nvSpPr>
        <p:spPr>
          <a:xfrm>
            <a:off x="1786712" y="3216516"/>
            <a:ext cx="2504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>
            <a:spLocks noGrp="1"/>
          </p:cNvSpPr>
          <p:nvPr>
            <p:ph type="body" idx="1"/>
          </p:nvPr>
        </p:nvSpPr>
        <p:spPr>
          <a:xfrm>
            <a:off x="720000" y="1205160"/>
            <a:ext cx="42744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62" name="Google Shape;262;p24"/>
          <p:cNvGrpSpPr/>
          <p:nvPr/>
        </p:nvGrpSpPr>
        <p:grpSpPr>
          <a:xfrm>
            <a:off x="0" y="254087"/>
            <a:ext cx="10501267" cy="4889404"/>
            <a:chOff x="0" y="254087"/>
            <a:chExt cx="10501267" cy="4889404"/>
          </a:xfrm>
        </p:grpSpPr>
        <p:grpSp>
          <p:nvGrpSpPr>
            <p:cNvPr id="263" name="Google Shape;263;p24"/>
            <p:cNvGrpSpPr/>
            <p:nvPr/>
          </p:nvGrpSpPr>
          <p:grpSpPr>
            <a:xfrm>
              <a:off x="0" y="4190525"/>
              <a:ext cx="9143948" cy="952966"/>
              <a:chOff x="111537" y="3402628"/>
              <a:chExt cx="8920925" cy="1565575"/>
            </a:xfrm>
          </p:grpSpPr>
          <p:sp>
            <p:nvSpPr>
              <p:cNvPr id="264" name="Google Shape;264;p24"/>
              <p:cNvSpPr/>
              <p:nvPr/>
            </p:nvSpPr>
            <p:spPr>
              <a:xfrm>
                <a:off x="111537" y="3402628"/>
                <a:ext cx="8920925" cy="1565575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111537" y="3738096"/>
                <a:ext cx="8920859" cy="1221740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" name="Google Shape;266;p24"/>
            <p:cNvSpPr/>
            <p:nvPr/>
          </p:nvSpPr>
          <p:spPr>
            <a:xfrm>
              <a:off x="5552298" y="254087"/>
              <a:ext cx="4948970" cy="1279478"/>
            </a:xfrm>
            <a:custGeom>
              <a:avLst/>
              <a:gdLst/>
              <a:ahLst/>
              <a:cxnLst/>
              <a:rect l="l" t="t" r="r" b="b"/>
              <a:pathLst>
                <a:path w="121686" h="31460" extrusionOk="0">
                  <a:moveTo>
                    <a:pt x="79778" y="0"/>
                  </a:moveTo>
                  <a:cubicBezTo>
                    <a:pt x="79054" y="0"/>
                    <a:pt x="78307" y="4"/>
                    <a:pt x="77537" y="11"/>
                  </a:cubicBezTo>
                  <a:cubicBezTo>
                    <a:pt x="77161" y="11"/>
                    <a:pt x="76785" y="214"/>
                    <a:pt x="76582" y="532"/>
                  </a:cubicBezTo>
                  <a:cubicBezTo>
                    <a:pt x="75425" y="2414"/>
                    <a:pt x="72878" y="1574"/>
                    <a:pt x="70794" y="2211"/>
                  </a:cubicBezTo>
                  <a:cubicBezTo>
                    <a:pt x="69781" y="2529"/>
                    <a:pt x="69694" y="3947"/>
                    <a:pt x="70678" y="4382"/>
                  </a:cubicBezTo>
                  <a:cubicBezTo>
                    <a:pt x="71469" y="4710"/>
                    <a:pt x="72597" y="4822"/>
                    <a:pt x="73888" y="4822"/>
                  </a:cubicBezTo>
                  <a:cubicBezTo>
                    <a:pt x="76669" y="4822"/>
                    <a:pt x="80203" y="4301"/>
                    <a:pt x="82730" y="4301"/>
                  </a:cubicBezTo>
                  <a:cubicBezTo>
                    <a:pt x="85334" y="4301"/>
                    <a:pt x="86869" y="4854"/>
                    <a:pt x="85410" y="7102"/>
                  </a:cubicBezTo>
                  <a:cubicBezTo>
                    <a:pt x="85265" y="7334"/>
                    <a:pt x="85034" y="7507"/>
                    <a:pt x="84773" y="7565"/>
                  </a:cubicBezTo>
                  <a:cubicBezTo>
                    <a:pt x="81819" y="8449"/>
                    <a:pt x="78475" y="9250"/>
                    <a:pt x="75224" y="9250"/>
                  </a:cubicBezTo>
                  <a:cubicBezTo>
                    <a:pt x="73793" y="9250"/>
                    <a:pt x="72379" y="9095"/>
                    <a:pt x="71025" y="8723"/>
                  </a:cubicBezTo>
                  <a:cubicBezTo>
                    <a:pt x="68259" y="7911"/>
                    <a:pt x="65744" y="7599"/>
                    <a:pt x="63369" y="7599"/>
                  </a:cubicBezTo>
                  <a:cubicBezTo>
                    <a:pt x="55557" y="7599"/>
                    <a:pt x="49251" y="10967"/>
                    <a:pt x="40449" y="10967"/>
                  </a:cubicBezTo>
                  <a:cubicBezTo>
                    <a:pt x="39719" y="10967"/>
                    <a:pt x="38971" y="10944"/>
                    <a:pt x="38204" y="10894"/>
                  </a:cubicBezTo>
                  <a:lnTo>
                    <a:pt x="38031" y="10894"/>
                  </a:lnTo>
                  <a:cubicBezTo>
                    <a:pt x="0" y="14135"/>
                    <a:pt x="40809" y="16306"/>
                    <a:pt x="14964" y="20039"/>
                  </a:cubicBezTo>
                  <a:cubicBezTo>
                    <a:pt x="14819" y="20068"/>
                    <a:pt x="14674" y="20126"/>
                    <a:pt x="14558" y="20184"/>
                  </a:cubicBezTo>
                  <a:cubicBezTo>
                    <a:pt x="11462" y="22008"/>
                    <a:pt x="15514" y="21689"/>
                    <a:pt x="18437" y="22326"/>
                  </a:cubicBezTo>
                  <a:cubicBezTo>
                    <a:pt x="18755" y="22413"/>
                    <a:pt x="19016" y="22615"/>
                    <a:pt x="19189" y="22876"/>
                  </a:cubicBezTo>
                  <a:cubicBezTo>
                    <a:pt x="19836" y="23947"/>
                    <a:pt x="19009" y="24207"/>
                    <a:pt x="17686" y="24207"/>
                  </a:cubicBezTo>
                  <a:cubicBezTo>
                    <a:pt x="16433" y="24207"/>
                    <a:pt x="14735" y="23973"/>
                    <a:pt x="13421" y="23973"/>
                  </a:cubicBezTo>
                  <a:cubicBezTo>
                    <a:pt x="11961" y="23973"/>
                    <a:pt x="10977" y="24262"/>
                    <a:pt x="11606" y="25481"/>
                  </a:cubicBezTo>
                  <a:cubicBezTo>
                    <a:pt x="11722" y="25683"/>
                    <a:pt x="11925" y="25857"/>
                    <a:pt x="12156" y="25973"/>
                  </a:cubicBezTo>
                  <a:cubicBezTo>
                    <a:pt x="13784" y="26680"/>
                    <a:pt x="15526" y="26948"/>
                    <a:pt x="17356" y="26948"/>
                  </a:cubicBezTo>
                  <a:cubicBezTo>
                    <a:pt x="23105" y="26948"/>
                    <a:pt x="29725" y="24303"/>
                    <a:pt x="36408" y="24303"/>
                  </a:cubicBezTo>
                  <a:cubicBezTo>
                    <a:pt x="39706" y="24303"/>
                    <a:pt x="43019" y="24947"/>
                    <a:pt x="46251" y="26870"/>
                  </a:cubicBezTo>
                  <a:cubicBezTo>
                    <a:pt x="46714" y="27159"/>
                    <a:pt x="46916" y="27680"/>
                    <a:pt x="46771" y="28201"/>
                  </a:cubicBezTo>
                  <a:cubicBezTo>
                    <a:pt x="46004" y="30763"/>
                    <a:pt x="48882" y="31460"/>
                    <a:pt x="53184" y="31460"/>
                  </a:cubicBezTo>
                  <a:cubicBezTo>
                    <a:pt x="58312" y="31460"/>
                    <a:pt x="65462" y="30470"/>
                    <a:pt x="70869" y="30470"/>
                  </a:cubicBezTo>
                  <a:cubicBezTo>
                    <a:pt x="73070" y="30470"/>
                    <a:pt x="74982" y="30634"/>
                    <a:pt x="76351" y="31096"/>
                  </a:cubicBezTo>
                  <a:cubicBezTo>
                    <a:pt x="76481" y="31139"/>
                    <a:pt x="76611" y="31161"/>
                    <a:pt x="76738" y="31161"/>
                  </a:cubicBezTo>
                  <a:cubicBezTo>
                    <a:pt x="76865" y="31161"/>
                    <a:pt x="76988" y="31139"/>
                    <a:pt x="77103" y="31096"/>
                  </a:cubicBezTo>
                  <a:cubicBezTo>
                    <a:pt x="89770" y="26416"/>
                    <a:pt x="80946" y="25922"/>
                    <a:pt x="70127" y="25922"/>
                  </a:cubicBezTo>
                  <a:cubicBezTo>
                    <a:pt x="67234" y="25922"/>
                    <a:pt x="64198" y="25958"/>
                    <a:pt x="61392" y="25958"/>
                  </a:cubicBezTo>
                  <a:cubicBezTo>
                    <a:pt x="52108" y="25958"/>
                    <a:pt x="45345" y="25571"/>
                    <a:pt x="54615" y="22239"/>
                  </a:cubicBezTo>
                  <a:cubicBezTo>
                    <a:pt x="55483" y="22094"/>
                    <a:pt x="55599" y="20879"/>
                    <a:pt x="54760" y="20560"/>
                  </a:cubicBezTo>
                  <a:cubicBezTo>
                    <a:pt x="54412" y="20474"/>
                    <a:pt x="54152" y="20242"/>
                    <a:pt x="53978" y="19953"/>
                  </a:cubicBezTo>
                  <a:cubicBezTo>
                    <a:pt x="53499" y="18896"/>
                    <a:pt x="54915" y="18618"/>
                    <a:pt x="56978" y="18618"/>
                  </a:cubicBezTo>
                  <a:cubicBezTo>
                    <a:pt x="59259" y="18618"/>
                    <a:pt x="62331" y="18957"/>
                    <a:pt x="64508" y="18957"/>
                  </a:cubicBezTo>
                  <a:cubicBezTo>
                    <a:pt x="65593" y="18957"/>
                    <a:pt x="66455" y="18873"/>
                    <a:pt x="66887" y="18621"/>
                  </a:cubicBezTo>
                  <a:lnTo>
                    <a:pt x="67408" y="18419"/>
                  </a:lnTo>
                  <a:cubicBezTo>
                    <a:pt x="75830" y="15119"/>
                    <a:pt x="67292" y="15814"/>
                    <a:pt x="62661" y="14598"/>
                  </a:cubicBezTo>
                  <a:cubicBezTo>
                    <a:pt x="61368" y="14196"/>
                    <a:pt x="61644" y="12312"/>
                    <a:pt x="62978" y="12312"/>
                  </a:cubicBezTo>
                  <a:cubicBezTo>
                    <a:pt x="62988" y="12312"/>
                    <a:pt x="62998" y="12312"/>
                    <a:pt x="63008" y="12312"/>
                  </a:cubicBezTo>
                  <a:cubicBezTo>
                    <a:pt x="63919" y="12367"/>
                    <a:pt x="64868" y="12394"/>
                    <a:pt x="65846" y="12394"/>
                  </a:cubicBezTo>
                  <a:cubicBezTo>
                    <a:pt x="87016" y="12394"/>
                    <a:pt x="121685" y="0"/>
                    <a:pt x="79778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5"/>
          <p:cNvGrpSpPr/>
          <p:nvPr/>
        </p:nvGrpSpPr>
        <p:grpSpPr>
          <a:xfrm>
            <a:off x="0" y="-291578"/>
            <a:ext cx="9144045" cy="5435078"/>
            <a:chOff x="0" y="-291578"/>
            <a:chExt cx="9144045" cy="5435078"/>
          </a:xfrm>
        </p:grpSpPr>
        <p:sp>
          <p:nvSpPr>
            <p:cNvPr id="269" name="Google Shape;269;p25"/>
            <p:cNvSpPr/>
            <p:nvPr/>
          </p:nvSpPr>
          <p:spPr>
            <a:xfrm rot="10800000">
              <a:off x="3595250" y="-291578"/>
              <a:ext cx="5215125" cy="1484102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5"/>
            <p:cNvGrpSpPr/>
            <p:nvPr/>
          </p:nvGrpSpPr>
          <p:grpSpPr>
            <a:xfrm>
              <a:off x="8125302" y="3178288"/>
              <a:ext cx="592650" cy="844581"/>
              <a:chOff x="2381775" y="2575658"/>
              <a:chExt cx="469612" cy="669240"/>
            </a:xfrm>
          </p:grpSpPr>
          <p:sp>
            <p:nvSpPr>
              <p:cNvPr id="271" name="Google Shape;271;p25"/>
              <p:cNvSpPr/>
              <p:nvPr/>
            </p:nvSpPr>
            <p:spPr>
              <a:xfrm>
                <a:off x="2421400" y="2860375"/>
                <a:ext cx="60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68" extrusionOk="0">
                    <a:moveTo>
                      <a:pt x="1" y="268"/>
                    </a:moveTo>
                    <a:cubicBezTo>
                      <a:pt x="165" y="165"/>
                      <a:pt x="242" y="70"/>
                      <a:pt x="208" y="1"/>
                    </a:cubicBezTo>
                    <a:cubicBezTo>
                      <a:pt x="139" y="96"/>
                      <a:pt x="70" y="190"/>
                      <a:pt x="1" y="2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5"/>
              <p:cNvSpPr/>
              <p:nvPr/>
            </p:nvSpPr>
            <p:spPr>
              <a:xfrm>
                <a:off x="2414300" y="2749675"/>
                <a:ext cx="9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6" h="242" extrusionOk="0">
                    <a:moveTo>
                      <a:pt x="1" y="0"/>
                    </a:moveTo>
                    <a:cubicBezTo>
                      <a:pt x="1" y="78"/>
                      <a:pt x="1" y="164"/>
                      <a:pt x="1" y="241"/>
                    </a:cubicBezTo>
                    <a:cubicBezTo>
                      <a:pt x="35" y="164"/>
                      <a:pt x="35" y="7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5"/>
              <p:cNvSpPr/>
              <p:nvPr/>
            </p:nvSpPr>
            <p:spPr>
              <a:xfrm>
                <a:off x="2383062" y="2594249"/>
                <a:ext cx="468325" cy="650650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550" extrusionOk="0">
                    <a:moveTo>
                      <a:pt x="2887" y="1249"/>
                    </a:moveTo>
                    <a:cubicBezTo>
                      <a:pt x="2852" y="1361"/>
                      <a:pt x="2792" y="1456"/>
                      <a:pt x="2706" y="1534"/>
                    </a:cubicBezTo>
                    <a:cubicBezTo>
                      <a:pt x="2611" y="1551"/>
                      <a:pt x="2525" y="1585"/>
                      <a:pt x="2438" y="1620"/>
                    </a:cubicBezTo>
                    <a:cubicBezTo>
                      <a:pt x="2361" y="1577"/>
                      <a:pt x="2283" y="1551"/>
                      <a:pt x="2197" y="1525"/>
                    </a:cubicBezTo>
                    <a:lnTo>
                      <a:pt x="2197" y="1448"/>
                    </a:lnTo>
                    <a:cubicBezTo>
                      <a:pt x="2189" y="1473"/>
                      <a:pt x="2180" y="1499"/>
                      <a:pt x="2171" y="1516"/>
                    </a:cubicBezTo>
                    <a:cubicBezTo>
                      <a:pt x="1990" y="1473"/>
                      <a:pt x="1818" y="1473"/>
                      <a:pt x="1698" y="1585"/>
                    </a:cubicBezTo>
                    <a:cubicBezTo>
                      <a:pt x="2068" y="1051"/>
                      <a:pt x="2137" y="948"/>
                      <a:pt x="1982" y="758"/>
                    </a:cubicBezTo>
                    <a:cubicBezTo>
                      <a:pt x="1999" y="629"/>
                      <a:pt x="2206" y="534"/>
                      <a:pt x="2413" y="422"/>
                    </a:cubicBezTo>
                    <a:cubicBezTo>
                      <a:pt x="2413" y="422"/>
                      <a:pt x="2421" y="422"/>
                      <a:pt x="2421" y="422"/>
                    </a:cubicBezTo>
                    <a:cubicBezTo>
                      <a:pt x="2421" y="422"/>
                      <a:pt x="2671" y="379"/>
                      <a:pt x="2731" y="457"/>
                    </a:cubicBezTo>
                    <a:cubicBezTo>
                      <a:pt x="2731" y="457"/>
                      <a:pt x="2706" y="336"/>
                      <a:pt x="2516" y="371"/>
                    </a:cubicBezTo>
                    <a:cubicBezTo>
                      <a:pt x="2490" y="371"/>
                      <a:pt x="2473" y="388"/>
                      <a:pt x="2456" y="388"/>
                    </a:cubicBezTo>
                    <a:cubicBezTo>
                      <a:pt x="2611" y="293"/>
                      <a:pt x="2757" y="172"/>
                      <a:pt x="2757" y="0"/>
                    </a:cubicBezTo>
                    <a:cubicBezTo>
                      <a:pt x="2714" y="310"/>
                      <a:pt x="1896" y="457"/>
                      <a:pt x="1922" y="689"/>
                    </a:cubicBezTo>
                    <a:cubicBezTo>
                      <a:pt x="1741" y="508"/>
                      <a:pt x="1586" y="319"/>
                      <a:pt x="1439" y="121"/>
                    </a:cubicBezTo>
                    <a:cubicBezTo>
                      <a:pt x="1241" y="388"/>
                      <a:pt x="2266" y="844"/>
                      <a:pt x="1801" y="1129"/>
                    </a:cubicBezTo>
                    <a:cubicBezTo>
                      <a:pt x="1732" y="1146"/>
                      <a:pt x="1672" y="1189"/>
                      <a:pt x="1629" y="1232"/>
                    </a:cubicBezTo>
                    <a:cubicBezTo>
                      <a:pt x="1620" y="1068"/>
                      <a:pt x="1525" y="888"/>
                      <a:pt x="1499" y="896"/>
                    </a:cubicBezTo>
                    <a:cubicBezTo>
                      <a:pt x="1577" y="1017"/>
                      <a:pt x="1603" y="1163"/>
                      <a:pt x="1577" y="1301"/>
                    </a:cubicBezTo>
                    <a:cubicBezTo>
                      <a:pt x="1534" y="1361"/>
                      <a:pt x="1499" y="1430"/>
                      <a:pt x="1473" y="1499"/>
                    </a:cubicBezTo>
                    <a:lnTo>
                      <a:pt x="1473" y="1499"/>
                    </a:lnTo>
                    <a:lnTo>
                      <a:pt x="1473" y="1499"/>
                    </a:lnTo>
                    <a:cubicBezTo>
                      <a:pt x="1422" y="1672"/>
                      <a:pt x="1387" y="1844"/>
                      <a:pt x="1379" y="2016"/>
                    </a:cubicBezTo>
                    <a:cubicBezTo>
                      <a:pt x="1232" y="1904"/>
                      <a:pt x="1060" y="1844"/>
                      <a:pt x="870" y="1835"/>
                    </a:cubicBezTo>
                    <a:lnTo>
                      <a:pt x="870" y="1792"/>
                    </a:lnTo>
                    <a:cubicBezTo>
                      <a:pt x="922" y="1706"/>
                      <a:pt x="991" y="1637"/>
                      <a:pt x="1077" y="1585"/>
                    </a:cubicBezTo>
                    <a:cubicBezTo>
                      <a:pt x="1000" y="1611"/>
                      <a:pt x="931" y="1654"/>
                      <a:pt x="879" y="1715"/>
                    </a:cubicBezTo>
                    <a:cubicBezTo>
                      <a:pt x="896" y="1577"/>
                      <a:pt x="931" y="1456"/>
                      <a:pt x="991" y="1336"/>
                    </a:cubicBezTo>
                    <a:cubicBezTo>
                      <a:pt x="913" y="1292"/>
                      <a:pt x="845" y="1551"/>
                      <a:pt x="845" y="1835"/>
                    </a:cubicBezTo>
                    <a:cubicBezTo>
                      <a:pt x="724" y="1835"/>
                      <a:pt x="603" y="1853"/>
                      <a:pt x="483" y="1896"/>
                    </a:cubicBezTo>
                    <a:cubicBezTo>
                      <a:pt x="259" y="1965"/>
                      <a:pt x="190" y="1844"/>
                      <a:pt x="172" y="1672"/>
                    </a:cubicBezTo>
                    <a:cubicBezTo>
                      <a:pt x="216" y="1560"/>
                      <a:pt x="310" y="1473"/>
                      <a:pt x="422" y="1448"/>
                    </a:cubicBezTo>
                    <a:cubicBezTo>
                      <a:pt x="396" y="1413"/>
                      <a:pt x="250" y="1491"/>
                      <a:pt x="164" y="1594"/>
                    </a:cubicBezTo>
                    <a:cubicBezTo>
                      <a:pt x="155" y="1336"/>
                      <a:pt x="198" y="1008"/>
                      <a:pt x="17" y="982"/>
                    </a:cubicBezTo>
                    <a:cubicBezTo>
                      <a:pt x="0" y="1224"/>
                      <a:pt x="26" y="1465"/>
                      <a:pt x="95" y="1697"/>
                    </a:cubicBezTo>
                    <a:cubicBezTo>
                      <a:pt x="86" y="1732"/>
                      <a:pt x="95" y="1766"/>
                      <a:pt x="129" y="1784"/>
                    </a:cubicBezTo>
                    <a:cubicBezTo>
                      <a:pt x="129" y="1775"/>
                      <a:pt x="129" y="1775"/>
                      <a:pt x="129" y="1766"/>
                    </a:cubicBezTo>
                    <a:cubicBezTo>
                      <a:pt x="181" y="1887"/>
                      <a:pt x="293" y="1965"/>
                      <a:pt x="422" y="1982"/>
                    </a:cubicBezTo>
                    <a:cubicBezTo>
                      <a:pt x="284" y="2016"/>
                      <a:pt x="155" y="2033"/>
                      <a:pt x="17" y="2042"/>
                    </a:cubicBezTo>
                    <a:cubicBezTo>
                      <a:pt x="164" y="2085"/>
                      <a:pt x="328" y="2068"/>
                      <a:pt x="457" y="1990"/>
                    </a:cubicBezTo>
                    <a:cubicBezTo>
                      <a:pt x="577" y="2008"/>
                      <a:pt x="715" y="1999"/>
                      <a:pt x="853" y="2016"/>
                    </a:cubicBezTo>
                    <a:cubicBezTo>
                      <a:pt x="862" y="2111"/>
                      <a:pt x="896" y="2214"/>
                      <a:pt x="939" y="2301"/>
                    </a:cubicBezTo>
                    <a:cubicBezTo>
                      <a:pt x="810" y="2326"/>
                      <a:pt x="681" y="2464"/>
                      <a:pt x="715" y="2481"/>
                    </a:cubicBezTo>
                    <a:cubicBezTo>
                      <a:pt x="776" y="2404"/>
                      <a:pt x="870" y="2361"/>
                      <a:pt x="965" y="2352"/>
                    </a:cubicBezTo>
                    <a:cubicBezTo>
                      <a:pt x="1051" y="2481"/>
                      <a:pt x="1206" y="2533"/>
                      <a:pt x="1344" y="2481"/>
                    </a:cubicBezTo>
                    <a:cubicBezTo>
                      <a:pt x="1336" y="3343"/>
                      <a:pt x="1482" y="4317"/>
                      <a:pt x="1379" y="4420"/>
                    </a:cubicBezTo>
                    <a:cubicBezTo>
                      <a:pt x="2008" y="4549"/>
                      <a:pt x="1775" y="3498"/>
                      <a:pt x="1646" y="2619"/>
                    </a:cubicBezTo>
                    <a:cubicBezTo>
                      <a:pt x="1810" y="2499"/>
                      <a:pt x="1939" y="2344"/>
                      <a:pt x="2025" y="2163"/>
                    </a:cubicBezTo>
                    <a:cubicBezTo>
                      <a:pt x="2120" y="2085"/>
                      <a:pt x="2240" y="2051"/>
                      <a:pt x="2361" y="2042"/>
                    </a:cubicBezTo>
                    <a:cubicBezTo>
                      <a:pt x="2361" y="1990"/>
                      <a:pt x="2189" y="2033"/>
                      <a:pt x="2051" y="2102"/>
                    </a:cubicBezTo>
                    <a:cubicBezTo>
                      <a:pt x="2120" y="1947"/>
                      <a:pt x="2163" y="1784"/>
                      <a:pt x="2180" y="1620"/>
                    </a:cubicBezTo>
                    <a:cubicBezTo>
                      <a:pt x="2395" y="1620"/>
                      <a:pt x="2663" y="1741"/>
                      <a:pt x="2947" y="2085"/>
                    </a:cubicBezTo>
                    <a:cubicBezTo>
                      <a:pt x="3042" y="2059"/>
                      <a:pt x="2775" y="1792"/>
                      <a:pt x="2447" y="1628"/>
                    </a:cubicBezTo>
                    <a:cubicBezTo>
                      <a:pt x="2749" y="1663"/>
                      <a:pt x="3050" y="1568"/>
                      <a:pt x="3274" y="1361"/>
                    </a:cubicBezTo>
                    <a:cubicBezTo>
                      <a:pt x="3162" y="1404"/>
                      <a:pt x="2964" y="1456"/>
                      <a:pt x="2792" y="1508"/>
                    </a:cubicBezTo>
                    <a:cubicBezTo>
                      <a:pt x="2843" y="1430"/>
                      <a:pt x="2878" y="1344"/>
                      <a:pt x="2887" y="1249"/>
                    </a:cubicBezTo>
                    <a:close/>
                    <a:moveTo>
                      <a:pt x="913" y="2025"/>
                    </a:moveTo>
                    <a:cubicBezTo>
                      <a:pt x="1094" y="2042"/>
                      <a:pt x="1249" y="2128"/>
                      <a:pt x="1361" y="2266"/>
                    </a:cubicBezTo>
                    <a:lnTo>
                      <a:pt x="1361" y="2421"/>
                    </a:lnTo>
                    <a:cubicBezTo>
                      <a:pt x="1163" y="2369"/>
                      <a:pt x="991" y="2223"/>
                      <a:pt x="913" y="2025"/>
                    </a:cubicBezTo>
                    <a:close/>
                    <a:moveTo>
                      <a:pt x="1646" y="2533"/>
                    </a:moveTo>
                    <a:cubicBezTo>
                      <a:pt x="1611" y="2318"/>
                      <a:pt x="1594" y="2102"/>
                      <a:pt x="1594" y="1887"/>
                    </a:cubicBezTo>
                    <a:cubicBezTo>
                      <a:pt x="1741" y="1732"/>
                      <a:pt x="1930" y="1637"/>
                      <a:pt x="2137" y="1620"/>
                    </a:cubicBezTo>
                    <a:cubicBezTo>
                      <a:pt x="1990" y="1930"/>
                      <a:pt x="1698" y="2266"/>
                      <a:pt x="1646" y="25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5"/>
              <p:cNvSpPr/>
              <p:nvPr/>
            </p:nvSpPr>
            <p:spPr>
              <a:xfrm>
                <a:off x="2695947" y="2755553"/>
                <a:ext cx="7579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53" h="329" extrusionOk="0">
                    <a:moveTo>
                      <a:pt x="1" y="1"/>
                    </a:moveTo>
                    <a:cubicBezTo>
                      <a:pt x="9" y="113"/>
                      <a:pt x="18" y="216"/>
                      <a:pt x="18" y="328"/>
                    </a:cubicBezTo>
                    <a:cubicBezTo>
                      <a:pt x="52" y="225"/>
                      <a:pt x="44" y="10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5"/>
              <p:cNvSpPr/>
              <p:nvPr/>
            </p:nvSpPr>
            <p:spPr>
              <a:xfrm>
                <a:off x="2381775" y="2884968"/>
                <a:ext cx="5148" cy="2574"/>
              </a:xfrm>
              <a:custGeom>
                <a:avLst/>
                <a:gdLst/>
                <a:ahLst/>
                <a:cxnLst/>
                <a:rect l="l" t="t" r="r" b="b"/>
                <a:pathLst>
                  <a:path w="36" h="18" extrusionOk="0">
                    <a:moveTo>
                      <a:pt x="35" y="18"/>
                    </a:moveTo>
                    <a:lnTo>
                      <a:pt x="1" y="0"/>
                    </a:lnTo>
                    <a:cubicBezTo>
                      <a:pt x="1" y="9"/>
                      <a:pt x="18" y="9"/>
                      <a:pt x="35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5"/>
              <p:cNvSpPr/>
              <p:nvPr/>
            </p:nvSpPr>
            <p:spPr>
              <a:xfrm>
                <a:off x="2773596" y="2575658"/>
                <a:ext cx="5005" cy="19877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9" extrusionOk="0">
                    <a:moveTo>
                      <a:pt x="0" y="1"/>
                    </a:moveTo>
                    <a:cubicBezTo>
                      <a:pt x="18" y="44"/>
                      <a:pt x="26" y="87"/>
                      <a:pt x="26" y="139"/>
                    </a:cubicBezTo>
                    <a:cubicBezTo>
                      <a:pt x="35" y="87"/>
                      <a:pt x="26" y="4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277;p25"/>
            <p:cNvGrpSpPr/>
            <p:nvPr/>
          </p:nvGrpSpPr>
          <p:grpSpPr>
            <a:xfrm>
              <a:off x="0" y="3386874"/>
              <a:ext cx="9144045" cy="1756626"/>
              <a:chOff x="0" y="3386874"/>
              <a:chExt cx="9144045" cy="1756626"/>
            </a:xfrm>
          </p:grpSpPr>
          <p:sp>
            <p:nvSpPr>
              <p:cNvPr id="278" name="Google Shape;278;p25"/>
              <p:cNvSpPr/>
              <p:nvPr/>
            </p:nvSpPr>
            <p:spPr>
              <a:xfrm flipH="1">
                <a:off x="7" y="3386874"/>
                <a:ext cx="9144018" cy="1756626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5"/>
              <p:cNvSpPr/>
              <p:nvPr/>
            </p:nvSpPr>
            <p:spPr>
              <a:xfrm>
                <a:off x="0" y="3915925"/>
                <a:ext cx="9144045" cy="1226659"/>
              </a:xfrm>
              <a:custGeom>
                <a:avLst/>
                <a:gdLst/>
                <a:ahLst/>
                <a:cxnLst/>
                <a:rect l="l" t="t" r="r" b="b"/>
                <a:pathLst>
                  <a:path w="51662" h="17854" extrusionOk="0">
                    <a:moveTo>
                      <a:pt x="51662" y="819"/>
                    </a:moveTo>
                    <a:cubicBezTo>
                      <a:pt x="50990" y="785"/>
                      <a:pt x="50240" y="1"/>
                      <a:pt x="49482" y="165"/>
                    </a:cubicBezTo>
                    <a:cubicBezTo>
                      <a:pt x="48112" y="957"/>
                      <a:pt x="48586" y="113"/>
                      <a:pt x="47673" y="354"/>
                    </a:cubicBezTo>
                    <a:cubicBezTo>
                      <a:pt x="47087" y="1474"/>
                      <a:pt x="45992" y="742"/>
                      <a:pt x="45407" y="1629"/>
                    </a:cubicBezTo>
                    <a:cubicBezTo>
                      <a:pt x="41960" y="3870"/>
                      <a:pt x="44243" y="897"/>
                      <a:pt x="40237" y="2724"/>
                    </a:cubicBezTo>
                    <a:cubicBezTo>
                      <a:pt x="38970" y="3085"/>
                      <a:pt x="38212" y="1483"/>
                      <a:pt x="37144" y="1293"/>
                    </a:cubicBezTo>
                    <a:cubicBezTo>
                      <a:pt x="36756" y="1896"/>
                      <a:pt x="36179" y="1621"/>
                      <a:pt x="35670" y="2008"/>
                    </a:cubicBezTo>
                    <a:cubicBezTo>
                      <a:pt x="35024" y="2181"/>
                      <a:pt x="34499" y="3017"/>
                      <a:pt x="33827" y="2836"/>
                    </a:cubicBezTo>
                    <a:cubicBezTo>
                      <a:pt x="32052" y="2853"/>
                      <a:pt x="30957" y="733"/>
                      <a:pt x="29071" y="1276"/>
                    </a:cubicBezTo>
                    <a:cubicBezTo>
                      <a:pt x="28295" y="1595"/>
                      <a:pt x="27571" y="1896"/>
                      <a:pt x="26813" y="2301"/>
                    </a:cubicBezTo>
                    <a:cubicBezTo>
                      <a:pt x="26469" y="2301"/>
                      <a:pt x="26158" y="1388"/>
                      <a:pt x="25831" y="2086"/>
                    </a:cubicBezTo>
                    <a:cubicBezTo>
                      <a:pt x="25521" y="2327"/>
                      <a:pt x="25667" y="1397"/>
                      <a:pt x="25116" y="1517"/>
                    </a:cubicBezTo>
                    <a:cubicBezTo>
                      <a:pt x="24401" y="1199"/>
                      <a:pt x="23401" y="1983"/>
                      <a:pt x="23065" y="2603"/>
                    </a:cubicBezTo>
                    <a:cubicBezTo>
                      <a:pt x="22229" y="2715"/>
                      <a:pt x="20885" y="3189"/>
                      <a:pt x="19894" y="2741"/>
                    </a:cubicBezTo>
                    <a:cubicBezTo>
                      <a:pt x="19248" y="2362"/>
                      <a:pt x="18257" y="1259"/>
                      <a:pt x="17628" y="2198"/>
                    </a:cubicBezTo>
                    <a:cubicBezTo>
                      <a:pt x="16750" y="3077"/>
                      <a:pt x="15431" y="3275"/>
                      <a:pt x="14415" y="3964"/>
                    </a:cubicBezTo>
                    <a:cubicBezTo>
                      <a:pt x="13941" y="4266"/>
                      <a:pt x="13674" y="3818"/>
                      <a:pt x="13243" y="3689"/>
                    </a:cubicBezTo>
                    <a:cubicBezTo>
                      <a:pt x="12786" y="3671"/>
                      <a:pt x="12321" y="4326"/>
                      <a:pt x="11830" y="3878"/>
                    </a:cubicBezTo>
                    <a:cubicBezTo>
                      <a:pt x="11003" y="3559"/>
                      <a:pt x="10098" y="4378"/>
                      <a:pt x="9262" y="3938"/>
                    </a:cubicBezTo>
                    <a:cubicBezTo>
                      <a:pt x="8013" y="2724"/>
                      <a:pt x="7522" y="3542"/>
                      <a:pt x="6298" y="3111"/>
                    </a:cubicBezTo>
                    <a:cubicBezTo>
                      <a:pt x="5006" y="2767"/>
                      <a:pt x="3843" y="3861"/>
                      <a:pt x="2645" y="3758"/>
                    </a:cubicBezTo>
                    <a:cubicBezTo>
                      <a:pt x="1904" y="3275"/>
                      <a:pt x="1163" y="3111"/>
                      <a:pt x="362" y="2879"/>
                    </a:cubicBezTo>
                    <a:cubicBezTo>
                      <a:pt x="224" y="2922"/>
                      <a:pt x="112" y="2973"/>
                      <a:pt x="0" y="3008"/>
                    </a:cubicBezTo>
                    <a:lnTo>
                      <a:pt x="0" y="17853"/>
                    </a:lnTo>
                    <a:lnTo>
                      <a:pt x="51662" y="178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0" name="Google Shape;280;p25"/>
          <p:cNvSpPr txBox="1">
            <a:spLocks noGrp="1"/>
          </p:cNvSpPr>
          <p:nvPr>
            <p:ph type="subTitle" idx="1"/>
          </p:nvPr>
        </p:nvSpPr>
        <p:spPr>
          <a:xfrm>
            <a:off x="5174691" y="2336283"/>
            <a:ext cx="26649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5446041" y="1268725"/>
            <a:ext cx="2122200" cy="11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84" name="Google Shape;284;p26"/>
          <p:cNvGrpSpPr/>
          <p:nvPr/>
        </p:nvGrpSpPr>
        <p:grpSpPr>
          <a:xfrm>
            <a:off x="0" y="-385985"/>
            <a:ext cx="9189666" cy="5529480"/>
            <a:chOff x="0" y="-385985"/>
            <a:chExt cx="9189666" cy="5529480"/>
          </a:xfrm>
        </p:grpSpPr>
        <p:grpSp>
          <p:nvGrpSpPr>
            <p:cNvPr id="285" name="Google Shape;285;p26"/>
            <p:cNvGrpSpPr/>
            <p:nvPr/>
          </p:nvGrpSpPr>
          <p:grpSpPr>
            <a:xfrm>
              <a:off x="0" y="4469224"/>
              <a:ext cx="9143948" cy="674271"/>
              <a:chOff x="111537" y="3860488"/>
              <a:chExt cx="8920925" cy="1107723"/>
            </a:xfrm>
          </p:grpSpPr>
          <p:sp>
            <p:nvSpPr>
              <p:cNvPr id="286" name="Google Shape;286;p26"/>
              <p:cNvSpPr/>
              <p:nvPr/>
            </p:nvSpPr>
            <p:spPr>
              <a:xfrm>
                <a:off x="111537" y="3860488"/>
                <a:ext cx="8920925" cy="1107723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 flipH="1">
                <a:off x="111537" y="4089418"/>
                <a:ext cx="8920859" cy="870407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288;p26"/>
            <p:cNvSpPr/>
            <p:nvPr/>
          </p:nvSpPr>
          <p:spPr>
            <a:xfrm rot="10800000" flipH="1">
              <a:off x="4692425" y="-385985"/>
              <a:ext cx="4497241" cy="1279809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7"/>
          <p:cNvGrpSpPr/>
          <p:nvPr/>
        </p:nvGrpSpPr>
        <p:grpSpPr>
          <a:xfrm>
            <a:off x="-25" y="-293180"/>
            <a:ext cx="9473100" cy="5436694"/>
            <a:chOff x="-25" y="-293180"/>
            <a:chExt cx="9473100" cy="5436694"/>
          </a:xfrm>
        </p:grpSpPr>
        <p:sp>
          <p:nvSpPr>
            <p:cNvPr id="291" name="Google Shape;291;p27"/>
            <p:cNvSpPr/>
            <p:nvPr/>
          </p:nvSpPr>
          <p:spPr>
            <a:xfrm rot="10800000">
              <a:off x="5301944" y="-293180"/>
              <a:ext cx="4171131" cy="1187006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" name="Google Shape;292;p27"/>
            <p:cNvGrpSpPr/>
            <p:nvPr/>
          </p:nvGrpSpPr>
          <p:grpSpPr>
            <a:xfrm>
              <a:off x="-25" y="3686782"/>
              <a:ext cx="9144060" cy="1456732"/>
              <a:chOff x="-25" y="3686782"/>
              <a:chExt cx="9144060" cy="1456732"/>
            </a:xfrm>
          </p:grpSpPr>
          <p:grpSp>
            <p:nvGrpSpPr>
              <p:cNvPr id="293" name="Google Shape;293;p27"/>
              <p:cNvGrpSpPr/>
              <p:nvPr/>
            </p:nvGrpSpPr>
            <p:grpSpPr>
              <a:xfrm>
                <a:off x="-25" y="4420025"/>
                <a:ext cx="9144060" cy="723489"/>
                <a:chOff x="-25" y="4420025"/>
                <a:chExt cx="9144060" cy="723489"/>
              </a:xfrm>
            </p:grpSpPr>
            <p:sp>
              <p:nvSpPr>
                <p:cNvPr id="294" name="Google Shape;294;p27"/>
                <p:cNvSpPr/>
                <p:nvPr/>
              </p:nvSpPr>
              <p:spPr>
                <a:xfrm>
                  <a:off x="-25" y="4420025"/>
                  <a:ext cx="9144060" cy="723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6" h="13330" extrusionOk="0">
                      <a:moveTo>
                        <a:pt x="51265" y="4059"/>
                      </a:moveTo>
                      <a:cubicBezTo>
                        <a:pt x="50421" y="3775"/>
                        <a:pt x="49499" y="3663"/>
                        <a:pt x="48663" y="3465"/>
                      </a:cubicBezTo>
                      <a:cubicBezTo>
                        <a:pt x="47914" y="3103"/>
                        <a:pt x="46983" y="3413"/>
                        <a:pt x="46346" y="3051"/>
                      </a:cubicBezTo>
                      <a:cubicBezTo>
                        <a:pt x="46311" y="2698"/>
                        <a:pt x="46044" y="2853"/>
                        <a:pt x="45811" y="2680"/>
                      </a:cubicBezTo>
                      <a:cubicBezTo>
                        <a:pt x="45561" y="2741"/>
                        <a:pt x="45561" y="3034"/>
                        <a:pt x="45355" y="2741"/>
                      </a:cubicBezTo>
                      <a:cubicBezTo>
                        <a:pt x="44398" y="2965"/>
                        <a:pt x="43028" y="2482"/>
                        <a:pt x="41908" y="2879"/>
                      </a:cubicBezTo>
                      <a:cubicBezTo>
                        <a:pt x="40383" y="2879"/>
                        <a:pt x="38850" y="2293"/>
                        <a:pt x="37281" y="2172"/>
                      </a:cubicBezTo>
                      <a:cubicBezTo>
                        <a:pt x="33534" y="3197"/>
                        <a:pt x="29742" y="1896"/>
                        <a:pt x="26012" y="1405"/>
                      </a:cubicBezTo>
                      <a:cubicBezTo>
                        <a:pt x="22712" y="1"/>
                        <a:pt x="19869" y="2276"/>
                        <a:pt x="16672" y="2284"/>
                      </a:cubicBezTo>
                      <a:cubicBezTo>
                        <a:pt x="13906" y="1983"/>
                        <a:pt x="11287" y="1147"/>
                        <a:pt x="8599" y="432"/>
                      </a:cubicBezTo>
                      <a:cubicBezTo>
                        <a:pt x="5781" y="828"/>
                        <a:pt x="2912" y="957"/>
                        <a:pt x="0" y="1173"/>
                      </a:cubicBezTo>
                      <a:lnTo>
                        <a:pt x="0" y="13330"/>
                      </a:lnTo>
                      <a:lnTo>
                        <a:pt x="51265" y="133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93D7E"/>
                    </a:gs>
                    <a:gs pos="100000">
                      <a:srgbClr val="4884B6">
                        <a:alpha val="61568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7"/>
                <p:cNvSpPr/>
                <p:nvPr/>
              </p:nvSpPr>
              <p:spPr>
                <a:xfrm>
                  <a:off x="-25" y="4650296"/>
                  <a:ext cx="9144018" cy="49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20" h="15277" extrusionOk="0">
                      <a:moveTo>
                        <a:pt x="0" y="15276"/>
                      </a:moveTo>
                      <a:lnTo>
                        <a:pt x="50119" y="15276"/>
                      </a:lnTo>
                      <a:lnTo>
                        <a:pt x="50119" y="698"/>
                      </a:lnTo>
                      <a:cubicBezTo>
                        <a:pt x="49094" y="586"/>
                        <a:pt x="49025" y="1336"/>
                        <a:pt x="48267" y="939"/>
                      </a:cubicBezTo>
                      <a:cubicBezTo>
                        <a:pt x="46449" y="0"/>
                        <a:pt x="46302" y="1336"/>
                        <a:pt x="45372" y="862"/>
                      </a:cubicBezTo>
                      <a:cubicBezTo>
                        <a:pt x="44597" y="836"/>
                        <a:pt x="44416" y="2059"/>
                        <a:pt x="43339" y="1784"/>
                      </a:cubicBezTo>
                      <a:cubicBezTo>
                        <a:pt x="43011" y="1999"/>
                        <a:pt x="42830" y="2757"/>
                        <a:pt x="42365" y="2559"/>
                      </a:cubicBezTo>
                      <a:cubicBezTo>
                        <a:pt x="41986" y="3136"/>
                        <a:pt x="41038" y="3584"/>
                        <a:pt x="40513" y="2947"/>
                      </a:cubicBezTo>
                      <a:cubicBezTo>
                        <a:pt x="37282" y="3404"/>
                        <a:pt x="38875" y="4705"/>
                        <a:pt x="35274" y="2585"/>
                      </a:cubicBezTo>
                      <a:cubicBezTo>
                        <a:pt x="34835" y="3171"/>
                        <a:pt x="34188" y="3102"/>
                        <a:pt x="33611" y="3550"/>
                      </a:cubicBezTo>
                      <a:cubicBezTo>
                        <a:pt x="33008" y="4084"/>
                        <a:pt x="32534" y="4412"/>
                        <a:pt x="31724" y="4257"/>
                      </a:cubicBezTo>
                      <a:cubicBezTo>
                        <a:pt x="30639" y="4412"/>
                        <a:pt x="29708" y="2809"/>
                        <a:pt x="28571" y="3136"/>
                      </a:cubicBezTo>
                      <a:cubicBezTo>
                        <a:pt x="27416" y="2887"/>
                        <a:pt x="26460" y="4282"/>
                        <a:pt x="25503" y="4265"/>
                      </a:cubicBezTo>
                      <a:cubicBezTo>
                        <a:pt x="24935" y="3438"/>
                        <a:pt x="24745" y="4627"/>
                        <a:pt x="24564" y="4127"/>
                      </a:cubicBezTo>
                      <a:cubicBezTo>
                        <a:pt x="24039" y="3042"/>
                        <a:pt x="22471" y="4179"/>
                        <a:pt x="22204" y="4972"/>
                      </a:cubicBezTo>
                      <a:cubicBezTo>
                        <a:pt x="21592" y="5015"/>
                        <a:pt x="20851" y="5316"/>
                        <a:pt x="20127" y="5402"/>
                      </a:cubicBezTo>
                      <a:cubicBezTo>
                        <a:pt x="15785" y="4162"/>
                        <a:pt x="19265" y="4110"/>
                        <a:pt x="14466" y="6755"/>
                      </a:cubicBezTo>
                      <a:cubicBezTo>
                        <a:pt x="14027" y="7151"/>
                        <a:pt x="13639" y="6841"/>
                        <a:pt x="13183" y="6678"/>
                      </a:cubicBezTo>
                      <a:cubicBezTo>
                        <a:pt x="12786" y="6669"/>
                        <a:pt x="12450" y="7289"/>
                        <a:pt x="11994" y="7022"/>
                      </a:cubicBezTo>
                      <a:cubicBezTo>
                        <a:pt x="10339" y="6747"/>
                        <a:pt x="10313" y="7979"/>
                        <a:pt x="8263" y="6566"/>
                      </a:cubicBezTo>
                      <a:cubicBezTo>
                        <a:pt x="7651" y="6721"/>
                        <a:pt x="7091" y="6859"/>
                        <a:pt x="6419" y="6669"/>
                      </a:cubicBezTo>
                      <a:cubicBezTo>
                        <a:pt x="5506" y="6669"/>
                        <a:pt x="4610" y="7117"/>
                        <a:pt x="3826" y="7556"/>
                      </a:cubicBezTo>
                      <a:cubicBezTo>
                        <a:pt x="2654" y="7600"/>
                        <a:pt x="1534" y="6411"/>
                        <a:pt x="405" y="7229"/>
                      </a:cubicBezTo>
                      <a:cubicBezTo>
                        <a:pt x="276" y="7143"/>
                        <a:pt x="147" y="7057"/>
                        <a:pt x="0" y="69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296;p27"/>
              <p:cNvGrpSpPr/>
              <p:nvPr/>
            </p:nvGrpSpPr>
            <p:grpSpPr>
              <a:xfrm>
                <a:off x="8051076" y="3686782"/>
                <a:ext cx="741095" cy="1056128"/>
                <a:chOff x="2381775" y="2575658"/>
                <a:chExt cx="469612" cy="669240"/>
              </a:xfrm>
            </p:grpSpPr>
            <p:sp>
              <p:nvSpPr>
                <p:cNvPr id="297" name="Google Shape;297;p27"/>
                <p:cNvSpPr/>
                <p:nvPr/>
              </p:nvSpPr>
              <p:spPr>
                <a:xfrm>
                  <a:off x="2421400" y="2860375"/>
                  <a:ext cx="6075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68" extrusionOk="0">
                      <a:moveTo>
                        <a:pt x="1" y="268"/>
                      </a:moveTo>
                      <a:cubicBezTo>
                        <a:pt x="165" y="165"/>
                        <a:pt x="242" y="70"/>
                        <a:pt x="208" y="1"/>
                      </a:cubicBezTo>
                      <a:cubicBezTo>
                        <a:pt x="139" y="96"/>
                        <a:pt x="70" y="190"/>
                        <a:pt x="1" y="2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7"/>
                <p:cNvSpPr/>
                <p:nvPr/>
              </p:nvSpPr>
              <p:spPr>
                <a:xfrm>
                  <a:off x="2414300" y="2749675"/>
                  <a:ext cx="9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242" extrusionOk="0">
                      <a:moveTo>
                        <a:pt x="1" y="0"/>
                      </a:moveTo>
                      <a:cubicBezTo>
                        <a:pt x="1" y="78"/>
                        <a:pt x="1" y="164"/>
                        <a:pt x="1" y="241"/>
                      </a:cubicBezTo>
                      <a:cubicBezTo>
                        <a:pt x="35" y="164"/>
                        <a:pt x="35" y="78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7"/>
                <p:cNvSpPr/>
                <p:nvPr/>
              </p:nvSpPr>
              <p:spPr>
                <a:xfrm>
                  <a:off x="2383062" y="2594249"/>
                  <a:ext cx="468325" cy="65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4550" extrusionOk="0">
                      <a:moveTo>
                        <a:pt x="2887" y="1249"/>
                      </a:moveTo>
                      <a:cubicBezTo>
                        <a:pt x="2852" y="1361"/>
                        <a:pt x="2792" y="1456"/>
                        <a:pt x="2706" y="1534"/>
                      </a:cubicBezTo>
                      <a:cubicBezTo>
                        <a:pt x="2611" y="1551"/>
                        <a:pt x="2525" y="1585"/>
                        <a:pt x="2438" y="1620"/>
                      </a:cubicBezTo>
                      <a:cubicBezTo>
                        <a:pt x="2361" y="1577"/>
                        <a:pt x="2283" y="1551"/>
                        <a:pt x="2197" y="1525"/>
                      </a:cubicBezTo>
                      <a:lnTo>
                        <a:pt x="2197" y="1448"/>
                      </a:lnTo>
                      <a:cubicBezTo>
                        <a:pt x="2189" y="1473"/>
                        <a:pt x="2180" y="1499"/>
                        <a:pt x="2171" y="1516"/>
                      </a:cubicBezTo>
                      <a:cubicBezTo>
                        <a:pt x="1990" y="1473"/>
                        <a:pt x="1818" y="1473"/>
                        <a:pt x="1698" y="1585"/>
                      </a:cubicBezTo>
                      <a:cubicBezTo>
                        <a:pt x="2068" y="1051"/>
                        <a:pt x="2137" y="948"/>
                        <a:pt x="1982" y="758"/>
                      </a:cubicBezTo>
                      <a:cubicBezTo>
                        <a:pt x="1999" y="629"/>
                        <a:pt x="2206" y="534"/>
                        <a:pt x="2413" y="422"/>
                      </a:cubicBezTo>
                      <a:cubicBezTo>
                        <a:pt x="2413" y="422"/>
                        <a:pt x="2421" y="422"/>
                        <a:pt x="2421" y="422"/>
                      </a:cubicBezTo>
                      <a:cubicBezTo>
                        <a:pt x="2421" y="422"/>
                        <a:pt x="2671" y="379"/>
                        <a:pt x="2731" y="457"/>
                      </a:cubicBezTo>
                      <a:cubicBezTo>
                        <a:pt x="2731" y="457"/>
                        <a:pt x="2706" y="336"/>
                        <a:pt x="2516" y="371"/>
                      </a:cubicBezTo>
                      <a:cubicBezTo>
                        <a:pt x="2490" y="371"/>
                        <a:pt x="2473" y="388"/>
                        <a:pt x="2456" y="388"/>
                      </a:cubicBezTo>
                      <a:cubicBezTo>
                        <a:pt x="2611" y="293"/>
                        <a:pt x="2757" y="172"/>
                        <a:pt x="2757" y="0"/>
                      </a:cubicBezTo>
                      <a:cubicBezTo>
                        <a:pt x="2714" y="310"/>
                        <a:pt x="1896" y="457"/>
                        <a:pt x="1922" y="689"/>
                      </a:cubicBezTo>
                      <a:cubicBezTo>
                        <a:pt x="1741" y="508"/>
                        <a:pt x="1586" y="319"/>
                        <a:pt x="1439" y="121"/>
                      </a:cubicBezTo>
                      <a:cubicBezTo>
                        <a:pt x="1241" y="388"/>
                        <a:pt x="2266" y="844"/>
                        <a:pt x="1801" y="1129"/>
                      </a:cubicBezTo>
                      <a:cubicBezTo>
                        <a:pt x="1732" y="1146"/>
                        <a:pt x="1672" y="1189"/>
                        <a:pt x="1629" y="1232"/>
                      </a:cubicBezTo>
                      <a:cubicBezTo>
                        <a:pt x="1620" y="1068"/>
                        <a:pt x="1525" y="888"/>
                        <a:pt x="1499" y="896"/>
                      </a:cubicBezTo>
                      <a:cubicBezTo>
                        <a:pt x="1577" y="1017"/>
                        <a:pt x="1603" y="1163"/>
                        <a:pt x="1577" y="1301"/>
                      </a:cubicBezTo>
                      <a:cubicBezTo>
                        <a:pt x="1534" y="1361"/>
                        <a:pt x="1499" y="1430"/>
                        <a:pt x="1473" y="1499"/>
                      </a:cubicBezTo>
                      <a:lnTo>
                        <a:pt x="1473" y="1499"/>
                      </a:lnTo>
                      <a:lnTo>
                        <a:pt x="1473" y="1499"/>
                      </a:lnTo>
                      <a:cubicBezTo>
                        <a:pt x="1422" y="1672"/>
                        <a:pt x="1387" y="1844"/>
                        <a:pt x="1379" y="2016"/>
                      </a:cubicBezTo>
                      <a:cubicBezTo>
                        <a:pt x="1232" y="1904"/>
                        <a:pt x="1060" y="1844"/>
                        <a:pt x="870" y="1835"/>
                      </a:cubicBezTo>
                      <a:lnTo>
                        <a:pt x="870" y="1792"/>
                      </a:lnTo>
                      <a:cubicBezTo>
                        <a:pt x="922" y="1706"/>
                        <a:pt x="991" y="1637"/>
                        <a:pt x="1077" y="1585"/>
                      </a:cubicBezTo>
                      <a:cubicBezTo>
                        <a:pt x="1000" y="1611"/>
                        <a:pt x="931" y="1654"/>
                        <a:pt x="879" y="1715"/>
                      </a:cubicBezTo>
                      <a:cubicBezTo>
                        <a:pt x="896" y="1577"/>
                        <a:pt x="931" y="1456"/>
                        <a:pt x="991" y="1336"/>
                      </a:cubicBezTo>
                      <a:cubicBezTo>
                        <a:pt x="913" y="1292"/>
                        <a:pt x="845" y="1551"/>
                        <a:pt x="845" y="1835"/>
                      </a:cubicBezTo>
                      <a:cubicBezTo>
                        <a:pt x="724" y="1835"/>
                        <a:pt x="603" y="1853"/>
                        <a:pt x="483" y="1896"/>
                      </a:cubicBezTo>
                      <a:cubicBezTo>
                        <a:pt x="259" y="1965"/>
                        <a:pt x="190" y="1844"/>
                        <a:pt x="172" y="1672"/>
                      </a:cubicBezTo>
                      <a:cubicBezTo>
                        <a:pt x="216" y="1560"/>
                        <a:pt x="310" y="1473"/>
                        <a:pt x="422" y="1448"/>
                      </a:cubicBezTo>
                      <a:cubicBezTo>
                        <a:pt x="396" y="1413"/>
                        <a:pt x="250" y="1491"/>
                        <a:pt x="164" y="1594"/>
                      </a:cubicBezTo>
                      <a:cubicBezTo>
                        <a:pt x="155" y="1336"/>
                        <a:pt x="198" y="1008"/>
                        <a:pt x="17" y="982"/>
                      </a:cubicBezTo>
                      <a:cubicBezTo>
                        <a:pt x="0" y="1224"/>
                        <a:pt x="26" y="1465"/>
                        <a:pt x="95" y="1697"/>
                      </a:cubicBezTo>
                      <a:cubicBezTo>
                        <a:pt x="86" y="1732"/>
                        <a:pt x="95" y="1766"/>
                        <a:pt x="129" y="1784"/>
                      </a:cubicBezTo>
                      <a:cubicBezTo>
                        <a:pt x="129" y="1775"/>
                        <a:pt x="129" y="1775"/>
                        <a:pt x="129" y="1766"/>
                      </a:cubicBezTo>
                      <a:cubicBezTo>
                        <a:pt x="181" y="1887"/>
                        <a:pt x="293" y="1965"/>
                        <a:pt x="422" y="1982"/>
                      </a:cubicBezTo>
                      <a:cubicBezTo>
                        <a:pt x="284" y="2016"/>
                        <a:pt x="155" y="2033"/>
                        <a:pt x="17" y="2042"/>
                      </a:cubicBezTo>
                      <a:cubicBezTo>
                        <a:pt x="164" y="2085"/>
                        <a:pt x="328" y="2068"/>
                        <a:pt x="457" y="1990"/>
                      </a:cubicBezTo>
                      <a:cubicBezTo>
                        <a:pt x="577" y="2008"/>
                        <a:pt x="715" y="1999"/>
                        <a:pt x="853" y="2016"/>
                      </a:cubicBezTo>
                      <a:cubicBezTo>
                        <a:pt x="862" y="2111"/>
                        <a:pt x="896" y="2214"/>
                        <a:pt x="939" y="2301"/>
                      </a:cubicBezTo>
                      <a:cubicBezTo>
                        <a:pt x="810" y="2326"/>
                        <a:pt x="681" y="2464"/>
                        <a:pt x="715" y="2481"/>
                      </a:cubicBezTo>
                      <a:cubicBezTo>
                        <a:pt x="776" y="2404"/>
                        <a:pt x="870" y="2361"/>
                        <a:pt x="965" y="2352"/>
                      </a:cubicBezTo>
                      <a:cubicBezTo>
                        <a:pt x="1051" y="2481"/>
                        <a:pt x="1206" y="2533"/>
                        <a:pt x="1344" y="2481"/>
                      </a:cubicBezTo>
                      <a:cubicBezTo>
                        <a:pt x="1336" y="3343"/>
                        <a:pt x="1482" y="4317"/>
                        <a:pt x="1379" y="4420"/>
                      </a:cubicBezTo>
                      <a:cubicBezTo>
                        <a:pt x="2008" y="4549"/>
                        <a:pt x="1775" y="3498"/>
                        <a:pt x="1646" y="2619"/>
                      </a:cubicBezTo>
                      <a:cubicBezTo>
                        <a:pt x="1810" y="2499"/>
                        <a:pt x="1939" y="2344"/>
                        <a:pt x="2025" y="2163"/>
                      </a:cubicBezTo>
                      <a:cubicBezTo>
                        <a:pt x="2120" y="2085"/>
                        <a:pt x="2240" y="2051"/>
                        <a:pt x="2361" y="2042"/>
                      </a:cubicBezTo>
                      <a:cubicBezTo>
                        <a:pt x="2361" y="1990"/>
                        <a:pt x="2189" y="2033"/>
                        <a:pt x="2051" y="2102"/>
                      </a:cubicBezTo>
                      <a:cubicBezTo>
                        <a:pt x="2120" y="1947"/>
                        <a:pt x="2163" y="1784"/>
                        <a:pt x="2180" y="1620"/>
                      </a:cubicBezTo>
                      <a:cubicBezTo>
                        <a:pt x="2395" y="1620"/>
                        <a:pt x="2663" y="1741"/>
                        <a:pt x="2947" y="2085"/>
                      </a:cubicBezTo>
                      <a:cubicBezTo>
                        <a:pt x="3042" y="2059"/>
                        <a:pt x="2775" y="1792"/>
                        <a:pt x="2447" y="1628"/>
                      </a:cubicBezTo>
                      <a:cubicBezTo>
                        <a:pt x="2749" y="1663"/>
                        <a:pt x="3050" y="1568"/>
                        <a:pt x="3274" y="1361"/>
                      </a:cubicBezTo>
                      <a:cubicBezTo>
                        <a:pt x="3162" y="1404"/>
                        <a:pt x="2964" y="1456"/>
                        <a:pt x="2792" y="1508"/>
                      </a:cubicBezTo>
                      <a:cubicBezTo>
                        <a:pt x="2843" y="1430"/>
                        <a:pt x="2878" y="1344"/>
                        <a:pt x="2887" y="1249"/>
                      </a:cubicBezTo>
                      <a:close/>
                      <a:moveTo>
                        <a:pt x="913" y="2025"/>
                      </a:moveTo>
                      <a:cubicBezTo>
                        <a:pt x="1094" y="2042"/>
                        <a:pt x="1249" y="2128"/>
                        <a:pt x="1361" y="2266"/>
                      </a:cubicBezTo>
                      <a:lnTo>
                        <a:pt x="1361" y="2421"/>
                      </a:lnTo>
                      <a:cubicBezTo>
                        <a:pt x="1163" y="2369"/>
                        <a:pt x="991" y="2223"/>
                        <a:pt x="913" y="2025"/>
                      </a:cubicBezTo>
                      <a:close/>
                      <a:moveTo>
                        <a:pt x="1646" y="2533"/>
                      </a:moveTo>
                      <a:cubicBezTo>
                        <a:pt x="1611" y="2318"/>
                        <a:pt x="1594" y="2102"/>
                        <a:pt x="1594" y="1887"/>
                      </a:cubicBezTo>
                      <a:cubicBezTo>
                        <a:pt x="1741" y="1732"/>
                        <a:pt x="1930" y="1637"/>
                        <a:pt x="2137" y="1620"/>
                      </a:cubicBezTo>
                      <a:cubicBezTo>
                        <a:pt x="1990" y="1930"/>
                        <a:pt x="1698" y="2266"/>
                        <a:pt x="1646" y="25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27"/>
                <p:cNvSpPr/>
                <p:nvPr/>
              </p:nvSpPr>
              <p:spPr>
                <a:xfrm>
                  <a:off x="2695947" y="2755553"/>
                  <a:ext cx="7579" cy="4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329" extrusionOk="0">
                      <a:moveTo>
                        <a:pt x="1" y="1"/>
                      </a:moveTo>
                      <a:cubicBezTo>
                        <a:pt x="9" y="113"/>
                        <a:pt x="18" y="216"/>
                        <a:pt x="18" y="328"/>
                      </a:cubicBezTo>
                      <a:cubicBezTo>
                        <a:pt x="52" y="225"/>
                        <a:pt x="44" y="104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7"/>
                <p:cNvSpPr/>
                <p:nvPr/>
              </p:nvSpPr>
              <p:spPr>
                <a:xfrm>
                  <a:off x="2381775" y="2884968"/>
                  <a:ext cx="5148" cy="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8" extrusionOk="0">
                      <a:moveTo>
                        <a:pt x="35" y="18"/>
                      </a:moveTo>
                      <a:lnTo>
                        <a:pt x="1" y="0"/>
                      </a:lnTo>
                      <a:cubicBezTo>
                        <a:pt x="1" y="9"/>
                        <a:pt x="18" y="9"/>
                        <a:pt x="35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7"/>
                <p:cNvSpPr/>
                <p:nvPr/>
              </p:nvSpPr>
              <p:spPr>
                <a:xfrm>
                  <a:off x="2773596" y="2575658"/>
                  <a:ext cx="5005" cy="19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139" extrusionOk="0">
                      <a:moveTo>
                        <a:pt x="0" y="1"/>
                      </a:moveTo>
                      <a:cubicBezTo>
                        <a:pt x="18" y="44"/>
                        <a:pt x="26" y="87"/>
                        <a:pt x="26" y="139"/>
                      </a:cubicBezTo>
                      <a:cubicBezTo>
                        <a:pt x="35" y="87"/>
                        <a:pt x="26" y="4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03" name="Google Shape;303;p2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0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306" name="Google Shape;306;p28"/>
          <p:cNvGrpSpPr/>
          <p:nvPr/>
        </p:nvGrpSpPr>
        <p:grpSpPr>
          <a:xfrm>
            <a:off x="-25" y="-178175"/>
            <a:ext cx="9144060" cy="5321689"/>
            <a:chOff x="-25" y="-178175"/>
            <a:chExt cx="9144060" cy="5321689"/>
          </a:xfrm>
        </p:grpSpPr>
        <p:grpSp>
          <p:nvGrpSpPr>
            <p:cNvPr id="307" name="Google Shape;307;p28"/>
            <p:cNvGrpSpPr/>
            <p:nvPr/>
          </p:nvGrpSpPr>
          <p:grpSpPr>
            <a:xfrm>
              <a:off x="-25" y="3686782"/>
              <a:ext cx="9144060" cy="1456732"/>
              <a:chOff x="-25" y="3686782"/>
              <a:chExt cx="9144060" cy="1456732"/>
            </a:xfrm>
          </p:grpSpPr>
          <p:grpSp>
            <p:nvGrpSpPr>
              <p:cNvPr id="308" name="Google Shape;308;p28"/>
              <p:cNvGrpSpPr/>
              <p:nvPr/>
            </p:nvGrpSpPr>
            <p:grpSpPr>
              <a:xfrm flipH="1">
                <a:off x="-25" y="4420025"/>
                <a:ext cx="9144060" cy="723489"/>
                <a:chOff x="-25" y="4420025"/>
                <a:chExt cx="9144060" cy="723489"/>
              </a:xfrm>
            </p:grpSpPr>
            <p:sp>
              <p:nvSpPr>
                <p:cNvPr id="309" name="Google Shape;309;p28"/>
                <p:cNvSpPr/>
                <p:nvPr/>
              </p:nvSpPr>
              <p:spPr>
                <a:xfrm>
                  <a:off x="-25" y="4420025"/>
                  <a:ext cx="9144060" cy="723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6" h="13330" extrusionOk="0">
                      <a:moveTo>
                        <a:pt x="51265" y="4059"/>
                      </a:moveTo>
                      <a:cubicBezTo>
                        <a:pt x="50421" y="3775"/>
                        <a:pt x="49499" y="3663"/>
                        <a:pt x="48663" y="3465"/>
                      </a:cubicBezTo>
                      <a:cubicBezTo>
                        <a:pt x="47914" y="3103"/>
                        <a:pt x="46983" y="3413"/>
                        <a:pt x="46346" y="3051"/>
                      </a:cubicBezTo>
                      <a:cubicBezTo>
                        <a:pt x="46311" y="2698"/>
                        <a:pt x="46044" y="2853"/>
                        <a:pt x="45811" y="2680"/>
                      </a:cubicBezTo>
                      <a:cubicBezTo>
                        <a:pt x="45561" y="2741"/>
                        <a:pt x="45561" y="3034"/>
                        <a:pt x="45355" y="2741"/>
                      </a:cubicBezTo>
                      <a:cubicBezTo>
                        <a:pt x="44398" y="2965"/>
                        <a:pt x="43028" y="2482"/>
                        <a:pt x="41908" y="2879"/>
                      </a:cubicBezTo>
                      <a:cubicBezTo>
                        <a:pt x="40383" y="2879"/>
                        <a:pt x="38850" y="2293"/>
                        <a:pt x="37281" y="2172"/>
                      </a:cubicBezTo>
                      <a:cubicBezTo>
                        <a:pt x="33534" y="3197"/>
                        <a:pt x="29742" y="1896"/>
                        <a:pt x="26012" y="1405"/>
                      </a:cubicBezTo>
                      <a:cubicBezTo>
                        <a:pt x="22712" y="1"/>
                        <a:pt x="19869" y="2276"/>
                        <a:pt x="16672" y="2284"/>
                      </a:cubicBezTo>
                      <a:cubicBezTo>
                        <a:pt x="13906" y="1983"/>
                        <a:pt x="11287" y="1147"/>
                        <a:pt x="8599" y="432"/>
                      </a:cubicBezTo>
                      <a:cubicBezTo>
                        <a:pt x="5781" y="828"/>
                        <a:pt x="2912" y="957"/>
                        <a:pt x="0" y="1173"/>
                      </a:cubicBezTo>
                      <a:lnTo>
                        <a:pt x="0" y="13330"/>
                      </a:lnTo>
                      <a:lnTo>
                        <a:pt x="51265" y="133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93D7E"/>
                    </a:gs>
                    <a:gs pos="100000">
                      <a:srgbClr val="4884B6">
                        <a:alpha val="61568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8"/>
                <p:cNvSpPr/>
                <p:nvPr/>
              </p:nvSpPr>
              <p:spPr>
                <a:xfrm>
                  <a:off x="-25" y="4650296"/>
                  <a:ext cx="9144018" cy="49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20" h="15277" extrusionOk="0">
                      <a:moveTo>
                        <a:pt x="0" y="15276"/>
                      </a:moveTo>
                      <a:lnTo>
                        <a:pt x="50119" y="15276"/>
                      </a:lnTo>
                      <a:lnTo>
                        <a:pt x="50119" y="698"/>
                      </a:lnTo>
                      <a:cubicBezTo>
                        <a:pt x="49094" y="586"/>
                        <a:pt x="49025" y="1336"/>
                        <a:pt x="48267" y="939"/>
                      </a:cubicBezTo>
                      <a:cubicBezTo>
                        <a:pt x="46449" y="0"/>
                        <a:pt x="46302" y="1336"/>
                        <a:pt x="45372" y="862"/>
                      </a:cubicBezTo>
                      <a:cubicBezTo>
                        <a:pt x="44597" y="836"/>
                        <a:pt x="44416" y="2059"/>
                        <a:pt x="43339" y="1784"/>
                      </a:cubicBezTo>
                      <a:cubicBezTo>
                        <a:pt x="43011" y="1999"/>
                        <a:pt x="42830" y="2757"/>
                        <a:pt x="42365" y="2559"/>
                      </a:cubicBezTo>
                      <a:cubicBezTo>
                        <a:pt x="41986" y="3136"/>
                        <a:pt x="41038" y="3584"/>
                        <a:pt x="40513" y="2947"/>
                      </a:cubicBezTo>
                      <a:cubicBezTo>
                        <a:pt x="37282" y="3404"/>
                        <a:pt x="38875" y="4705"/>
                        <a:pt x="35274" y="2585"/>
                      </a:cubicBezTo>
                      <a:cubicBezTo>
                        <a:pt x="34835" y="3171"/>
                        <a:pt x="34188" y="3102"/>
                        <a:pt x="33611" y="3550"/>
                      </a:cubicBezTo>
                      <a:cubicBezTo>
                        <a:pt x="33008" y="4084"/>
                        <a:pt x="32534" y="4412"/>
                        <a:pt x="31724" y="4257"/>
                      </a:cubicBezTo>
                      <a:cubicBezTo>
                        <a:pt x="30639" y="4412"/>
                        <a:pt x="29708" y="2809"/>
                        <a:pt x="28571" y="3136"/>
                      </a:cubicBezTo>
                      <a:cubicBezTo>
                        <a:pt x="27416" y="2887"/>
                        <a:pt x="26460" y="4282"/>
                        <a:pt x="25503" y="4265"/>
                      </a:cubicBezTo>
                      <a:cubicBezTo>
                        <a:pt x="24935" y="3438"/>
                        <a:pt x="24745" y="4627"/>
                        <a:pt x="24564" y="4127"/>
                      </a:cubicBezTo>
                      <a:cubicBezTo>
                        <a:pt x="24039" y="3042"/>
                        <a:pt x="22471" y="4179"/>
                        <a:pt x="22204" y="4972"/>
                      </a:cubicBezTo>
                      <a:cubicBezTo>
                        <a:pt x="21592" y="5015"/>
                        <a:pt x="20851" y="5316"/>
                        <a:pt x="20127" y="5402"/>
                      </a:cubicBezTo>
                      <a:cubicBezTo>
                        <a:pt x="15785" y="4162"/>
                        <a:pt x="19265" y="4110"/>
                        <a:pt x="14466" y="6755"/>
                      </a:cubicBezTo>
                      <a:cubicBezTo>
                        <a:pt x="14027" y="7151"/>
                        <a:pt x="13639" y="6841"/>
                        <a:pt x="13183" y="6678"/>
                      </a:cubicBezTo>
                      <a:cubicBezTo>
                        <a:pt x="12786" y="6669"/>
                        <a:pt x="12450" y="7289"/>
                        <a:pt x="11994" y="7022"/>
                      </a:cubicBezTo>
                      <a:cubicBezTo>
                        <a:pt x="10339" y="6747"/>
                        <a:pt x="10313" y="7979"/>
                        <a:pt x="8263" y="6566"/>
                      </a:cubicBezTo>
                      <a:cubicBezTo>
                        <a:pt x="7651" y="6721"/>
                        <a:pt x="7091" y="6859"/>
                        <a:pt x="6419" y="6669"/>
                      </a:cubicBezTo>
                      <a:cubicBezTo>
                        <a:pt x="5506" y="6669"/>
                        <a:pt x="4610" y="7117"/>
                        <a:pt x="3826" y="7556"/>
                      </a:cubicBezTo>
                      <a:cubicBezTo>
                        <a:pt x="2654" y="7600"/>
                        <a:pt x="1534" y="6411"/>
                        <a:pt x="405" y="7229"/>
                      </a:cubicBezTo>
                      <a:cubicBezTo>
                        <a:pt x="276" y="7143"/>
                        <a:pt x="147" y="7057"/>
                        <a:pt x="0" y="69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311;p28"/>
              <p:cNvGrpSpPr/>
              <p:nvPr/>
            </p:nvGrpSpPr>
            <p:grpSpPr>
              <a:xfrm flipH="1">
                <a:off x="351840" y="3686782"/>
                <a:ext cx="741095" cy="1056128"/>
                <a:chOff x="2381775" y="2575658"/>
                <a:chExt cx="469612" cy="669240"/>
              </a:xfrm>
            </p:grpSpPr>
            <p:sp>
              <p:nvSpPr>
                <p:cNvPr id="312" name="Google Shape;312;p28"/>
                <p:cNvSpPr/>
                <p:nvPr/>
              </p:nvSpPr>
              <p:spPr>
                <a:xfrm>
                  <a:off x="2421400" y="2860375"/>
                  <a:ext cx="6075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68" extrusionOk="0">
                      <a:moveTo>
                        <a:pt x="1" y="268"/>
                      </a:moveTo>
                      <a:cubicBezTo>
                        <a:pt x="165" y="165"/>
                        <a:pt x="242" y="70"/>
                        <a:pt x="208" y="1"/>
                      </a:cubicBezTo>
                      <a:cubicBezTo>
                        <a:pt x="139" y="96"/>
                        <a:pt x="70" y="190"/>
                        <a:pt x="1" y="2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8"/>
                <p:cNvSpPr/>
                <p:nvPr/>
              </p:nvSpPr>
              <p:spPr>
                <a:xfrm>
                  <a:off x="2414300" y="2749675"/>
                  <a:ext cx="9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242" extrusionOk="0">
                      <a:moveTo>
                        <a:pt x="1" y="0"/>
                      </a:moveTo>
                      <a:cubicBezTo>
                        <a:pt x="1" y="78"/>
                        <a:pt x="1" y="164"/>
                        <a:pt x="1" y="241"/>
                      </a:cubicBezTo>
                      <a:cubicBezTo>
                        <a:pt x="35" y="164"/>
                        <a:pt x="35" y="78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8"/>
                <p:cNvSpPr/>
                <p:nvPr/>
              </p:nvSpPr>
              <p:spPr>
                <a:xfrm>
                  <a:off x="2383062" y="2594249"/>
                  <a:ext cx="468325" cy="65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4550" extrusionOk="0">
                      <a:moveTo>
                        <a:pt x="2887" y="1249"/>
                      </a:moveTo>
                      <a:cubicBezTo>
                        <a:pt x="2852" y="1361"/>
                        <a:pt x="2792" y="1456"/>
                        <a:pt x="2706" y="1534"/>
                      </a:cubicBezTo>
                      <a:cubicBezTo>
                        <a:pt x="2611" y="1551"/>
                        <a:pt x="2525" y="1585"/>
                        <a:pt x="2438" y="1620"/>
                      </a:cubicBezTo>
                      <a:cubicBezTo>
                        <a:pt x="2361" y="1577"/>
                        <a:pt x="2283" y="1551"/>
                        <a:pt x="2197" y="1525"/>
                      </a:cubicBezTo>
                      <a:lnTo>
                        <a:pt x="2197" y="1448"/>
                      </a:lnTo>
                      <a:cubicBezTo>
                        <a:pt x="2189" y="1473"/>
                        <a:pt x="2180" y="1499"/>
                        <a:pt x="2171" y="1516"/>
                      </a:cubicBezTo>
                      <a:cubicBezTo>
                        <a:pt x="1990" y="1473"/>
                        <a:pt x="1818" y="1473"/>
                        <a:pt x="1698" y="1585"/>
                      </a:cubicBezTo>
                      <a:cubicBezTo>
                        <a:pt x="2068" y="1051"/>
                        <a:pt x="2137" y="948"/>
                        <a:pt x="1982" y="758"/>
                      </a:cubicBezTo>
                      <a:cubicBezTo>
                        <a:pt x="1999" y="629"/>
                        <a:pt x="2206" y="534"/>
                        <a:pt x="2413" y="422"/>
                      </a:cubicBezTo>
                      <a:cubicBezTo>
                        <a:pt x="2413" y="422"/>
                        <a:pt x="2421" y="422"/>
                        <a:pt x="2421" y="422"/>
                      </a:cubicBezTo>
                      <a:cubicBezTo>
                        <a:pt x="2421" y="422"/>
                        <a:pt x="2671" y="379"/>
                        <a:pt x="2731" y="457"/>
                      </a:cubicBezTo>
                      <a:cubicBezTo>
                        <a:pt x="2731" y="457"/>
                        <a:pt x="2706" y="336"/>
                        <a:pt x="2516" y="371"/>
                      </a:cubicBezTo>
                      <a:cubicBezTo>
                        <a:pt x="2490" y="371"/>
                        <a:pt x="2473" y="388"/>
                        <a:pt x="2456" y="388"/>
                      </a:cubicBezTo>
                      <a:cubicBezTo>
                        <a:pt x="2611" y="293"/>
                        <a:pt x="2757" y="172"/>
                        <a:pt x="2757" y="0"/>
                      </a:cubicBezTo>
                      <a:cubicBezTo>
                        <a:pt x="2714" y="310"/>
                        <a:pt x="1896" y="457"/>
                        <a:pt x="1922" y="689"/>
                      </a:cubicBezTo>
                      <a:cubicBezTo>
                        <a:pt x="1741" y="508"/>
                        <a:pt x="1586" y="319"/>
                        <a:pt x="1439" y="121"/>
                      </a:cubicBezTo>
                      <a:cubicBezTo>
                        <a:pt x="1241" y="388"/>
                        <a:pt x="2266" y="844"/>
                        <a:pt x="1801" y="1129"/>
                      </a:cubicBezTo>
                      <a:cubicBezTo>
                        <a:pt x="1732" y="1146"/>
                        <a:pt x="1672" y="1189"/>
                        <a:pt x="1629" y="1232"/>
                      </a:cubicBezTo>
                      <a:cubicBezTo>
                        <a:pt x="1620" y="1068"/>
                        <a:pt x="1525" y="888"/>
                        <a:pt x="1499" y="896"/>
                      </a:cubicBezTo>
                      <a:cubicBezTo>
                        <a:pt x="1577" y="1017"/>
                        <a:pt x="1603" y="1163"/>
                        <a:pt x="1577" y="1301"/>
                      </a:cubicBezTo>
                      <a:cubicBezTo>
                        <a:pt x="1534" y="1361"/>
                        <a:pt x="1499" y="1430"/>
                        <a:pt x="1473" y="1499"/>
                      </a:cubicBezTo>
                      <a:lnTo>
                        <a:pt x="1473" y="1499"/>
                      </a:lnTo>
                      <a:lnTo>
                        <a:pt x="1473" y="1499"/>
                      </a:lnTo>
                      <a:cubicBezTo>
                        <a:pt x="1422" y="1672"/>
                        <a:pt x="1387" y="1844"/>
                        <a:pt x="1379" y="2016"/>
                      </a:cubicBezTo>
                      <a:cubicBezTo>
                        <a:pt x="1232" y="1904"/>
                        <a:pt x="1060" y="1844"/>
                        <a:pt x="870" y="1835"/>
                      </a:cubicBezTo>
                      <a:lnTo>
                        <a:pt x="870" y="1792"/>
                      </a:lnTo>
                      <a:cubicBezTo>
                        <a:pt x="922" y="1706"/>
                        <a:pt x="991" y="1637"/>
                        <a:pt x="1077" y="1585"/>
                      </a:cubicBezTo>
                      <a:cubicBezTo>
                        <a:pt x="1000" y="1611"/>
                        <a:pt x="931" y="1654"/>
                        <a:pt x="879" y="1715"/>
                      </a:cubicBezTo>
                      <a:cubicBezTo>
                        <a:pt x="896" y="1577"/>
                        <a:pt x="931" y="1456"/>
                        <a:pt x="991" y="1336"/>
                      </a:cubicBezTo>
                      <a:cubicBezTo>
                        <a:pt x="913" y="1292"/>
                        <a:pt x="845" y="1551"/>
                        <a:pt x="845" y="1835"/>
                      </a:cubicBezTo>
                      <a:cubicBezTo>
                        <a:pt x="724" y="1835"/>
                        <a:pt x="603" y="1853"/>
                        <a:pt x="483" y="1896"/>
                      </a:cubicBezTo>
                      <a:cubicBezTo>
                        <a:pt x="259" y="1965"/>
                        <a:pt x="190" y="1844"/>
                        <a:pt x="172" y="1672"/>
                      </a:cubicBezTo>
                      <a:cubicBezTo>
                        <a:pt x="216" y="1560"/>
                        <a:pt x="310" y="1473"/>
                        <a:pt x="422" y="1448"/>
                      </a:cubicBezTo>
                      <a:cubicBezTo>
                        <a:pt x="396" y="1413"/>
                        <a:pt x="250" y="1491"/>
                        <a:pt x="164" y="1594"/>
                      </a:cubicBezTo>
                      <a:cubicBezTo>
                        <a:pt x="155" y="1336"/>
                        <a:pt x="198" y="1008"/>
                        <a:pt x="17" y="982"/>
                      </a:cubicBezTo>
                      <a:cubicBezTo>
                        <a:pt x="0" y="1224"/>
                        <a:pt x="26" y="1465"/>
                        <a:pt x="95" y="1697"/>
                      </a:cubicBezTo>
                      <a:cubicBezTo>
                        <a:pt x="86" y="1732"/>
                        <a:pt x="95" y="1766"/>
                        <a:pt x="129" y="1784"/>
                      </a:cubicBezTo>
                      <a:cubicBezTo>
                        <a:pt x="129" y="1775"/>
                        <a:pt x="129" y="1775"/>
                        <a:pt x="129" y="1766"/>
                      </a:cubicBezTo>
                      <a:cubicBezTo>
                        <a:pt x="181" y="1887"/>
                        <a:pt x="293" y="1965"/>
                        <a:pt x="422" y="1982"/>
                      </a:cubicBezTo>
                      <a:cubicBezTo>
                        <a:pt x="284" y="2016"/>
                        <a:pt x="155" y="2033"/>
                        <a:pt x="17" y="2042"/>
                      </a:cubicBezTo>
                      <a:cubicBezTo>
                        <a:pt x="164" y="2085"/>
                        <a:pt x="328" y="2068"/>
                        <a:pt x="457" y="1990"/>
                      </a:cubicBezTo>
                      <a:cubicBezTo>
                        <a:pt x="577" y="2008"/>
                        <a:pt x="715" y="1999"/>
                        <a:pt x="853" y="2016"/>
                      </a:cubicBezTo>
                      <a:cubicBezTo>
                        <a:pt x="862" y="2111"/>
                        <a:pt x="896" y="2214"/>
                        <a:pt x="939" y="2301"/>
                      </a:cubicBezTo>
                      <a:cubicBezTo>
                        <a:pt x="810" y="2326"/>
                        <a:pt x="681" y="2464"/>
                        <a:pt x="715" y="2481"/>
                      </a:cubicBezTo>
                      <a:cubicBezTo>
                        <a:pt x="776" y="2404"/>
                        <a:pt x="870" y="2361"/>
                        <a:pt x="965" y="2352"/>
                      </a:cubicBezTo>
                      <a:cubicBezTo>
                        <a:pt x="1051" y="2481"/>
                        <a:pt x="1206" y="2533"/>
                        <a:pt x="1344" y="2481"/>
                      </a:cubicBezTo>
                      <a:cubicBezTo>
                        <a:pt x="1336" y="3343"/>
                        <a:pt x="1482" y="4317"/>
                        <a:pt x="1379" y="4420"/>
                      </a:cubicBezTo>
                      <a:cubicBezTo>
                        <a:pt x="2008" y="4549"/>
                        <a:pt x="1775" y="3498"/>
                        <a:pt x="1646" y="2619"/>
                      </a:cubicBezTo>
                      <a:cubicBezTo>
                        <a:pt x="1810" y="2499"/>
                        <a:pt x="1939" y="2344"/>
                        <a:pt x="2025" y="2163"/>
                      </a:cubicBezTo>
                      <a:cubicBezTo>
                        <a:pt x="2120" y="2085"/>
                        <a:pt x="2240" y="2051"/>
                        <a:pt x="2361" y="2042"/>
                      </a:cubicBezTo>
                      <a:cubicBezTo>
                        <a:pt x="2361" y="1990"/>
                        <a:pt x="2189" y="2033"/>
                        <a:pt x="2051" y="2102"/>
                      </a:cubicBezTo>
                      <a:cubicBezTo>
                        <a:pt x="2120" y="1947"/>
                        <a:pt x="2163" y="1784"/>
                        <a:pt x="2180" y="1620"/>
                      </a:cubicBezTo>
                      <a:cubicBezTo>
                        <a:pt x="2395" y="1620"/>
                        <a:pt x="2663" y="1741"/>
                        <a:pt x="2947" y="2085"/>
                      </a:cubicBezTo>
                      <a:cubicBezTo>
                        <a:pt x="3042" y="2059"/>
                        <a:pt x="2775" y="1792"/>
                        <a:pt x="2447" y="1628"/>
                      </a:cubicBezTo>
                      <a:cubicBezTo>
                        <a:pt x="2749" y="1663"/>
                        <a:pt x="3050" y="1568"/>
                        <a:pt x="3274" y="1361"/>
                      </a:cubicBezTo>
                      <a:cubicBezTo>
                        <a:pt x="3162" y="1404"/>
                        <a:pt x="2964" y="1456"/>
                        <a:pt x="2792" y="1508"/>
                      </a:cubicBezTo>
                      <a:cubicBezTo>
                        <a:pt x="2843" y="1430"/>
                        <a:pt x="2878" y="1344"/>
                        <a:pt x="2887" y="1249"/>
                      </a:cubicBezTo>
                      <a:close/>
                      <a:moveTo>
                        <a:pt x="913" y="2025"/>
                      </a:moveTo>
                      <a:cubicBezTo>
                        <a:pt x="1094" y="2042"/>
                        <a:pt x="1249" y="2128"/>
                        <a:pt x="1361" y="2266"/>
                      </a:cubicBezTo>
                      <a:lnTo>
                        <a:pt x="1361" y="2421"/>
                      </a:lnTo>
                      <a:cubicBezTo>
                        <a:pt x="1163" y="2369"/>
                        <a:pt x="991" y="2223"/>
                        <a:pt x="913" y="2025"/>
                      </a:cubicBezTo>
                      <a:close/>
                      <a:moveTo>
                        <a:pt x="1646" y="2533"/>
                      </a:moveTo>
                      <a:cubicBezTo>
                        <a:pt x="1611" y="2318"/>
                        <a:pt x="1594" y="2102"/>
                        <a:pt x="1594" y="1887"/>
                      </a:cubicBezTo>
                      <a:cubicBezTo>
                        <a:pt x="1741" y="1732"/>
                        <a:pt x="1930" y="1637"/>
                        <a:pt x="2137" y="1620"/>
                      </a:cubicBezTo>
                      <a:cubicBezTo>
                        <a:pt x="1990" y="1930"/>
                        <a:pt x="1698" y="2266"/>
                        <a:pt x="1646" y="25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8"/>
                <p:cNvSpPr/>
                <p:nvPr/>
              </p:nvSpPr>
              <p:spPr>
                <a:xfrm>
                  <a:off x="2695947" y="2755553"/>
                  <a:ext cx="7579" cy="4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329" extrusionOk="0">
                      <a:moveTo>
                        <a:pt x="1" y="1"/>
                      </a:moveTo>
                      <a:cubicBezTo>
                        <a:pt x="9" y="113"/>
                        <a:pt x="18" y="216"/>
                        <a:pt x="18" y="328"/>
                      </a:cubicBezTo>
                      <a:cubicBezTo>
                        <a:pt x="52" y="225"/>
                        <a:pt x="44" y="104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28"/>
                <p:cNvSpPr/>
                <p:nvPr/>
              </p:nvSpPr>
              <p:spPr>
                <a:xfrm>
                  <a:off x="2381775" y="2884968"/>
                  <a:ext cx="5148" cy="2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8" extrusionOk="0">
                      <a:moveTo>
                        <a:pt x="35" y="18"/>
                      </a:moveTo>
                      <a:lnTo>
                        <a:pt x="1" y="0"/>
                      </a:lnTo>
                      <a:cubicBezTo>
                        <a:pt x="1" y="9"/>
                        <a:pt x="18" y="9"/>
                        <a:pt x="35" y="1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28"/>
                <p:cNvSpPr/>
                <p:nvPr/>
              </p:nvSpPr>
              <p:spPr>
                <a:xfrm>
                  <a:off x="2773596" y="2575658"/>
                  <a:ext cx="5005" cy="19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139" extrusionOk="0">
                      <a:moveTo>
                        <a:pt x="0" y="1"/>
                      </a:moveTo>
                      <a:cubicBezTo>
                        <a:pt x="18" y="44"/>
                        <a:pt x="26" y="87"/>
                        <a:pt x="26" y="139"/>
                      </a:cubicBezTo>
                      <a:cubicBezTo>
                        <a:pt x="35" y="87"/>
                        <a:pt x="26" y="4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18" name="Google Shape;318;p28"/>
            <p:cNvSpPr/>
            <p:nvPr/>
          </p:nvSpPr>
          <p:spPr>
            <a:xfrm>
              <a:off x="5635700" y="-178175"/>
              <a:ext cx="3397016" cy="1157976"/>
            </a:xfrm>
            <a:custGeom>
              <a:avLst/>
              <a:gdLst/>
              <a:ahLst/>
              <a:cxnLst/>
              <a:rect l="l" t="t" r="r" b="b"/>
              <a:pathLst>
                <a:path w="92707" h="31602" extrusionOk="0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0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9"/>
          <p:cNvGrpSpPr/>
          <p:nvPr/>
        </p:nvGrpSpPr>
        <p:grpSpPr>
          <a:xfrm>
            <a:off x="0" y="-385985"/>
            <a:ext cx="9189666" cy="5529494"/>
            <a:chOff x="0" y="-385985"/>
            <a:chExt cx="9189666" cy="5529494"/>
          </a:xfrm>
        </p:grpSpPr>
        <p:grpSp>
          <p:nvGrpSpPr>
            <p:cNvPr id="321" name="Google Shape;321;p29"/>
            <p:cNvGrpSpPr/>
            <p:nvPr/>
          </p:nvGrpSpPr>
          <p:grpSpPr>
            <a:xfrm>
              <a:off x="0" y="-385985"/>
              <a:ext cx="9189666" cy="5529494"/>
              <a:chOff x="0" y="-385985"/>
              <a:chExt cx="9189666" cy="5529494"/>
            </a:xfrm>
          </p:grpSpPr>
          <p:sp>
            <p:nvSpPr>
              <p:cNvPr id="322" name="Google Shape;322;p29"/>
              <p:cNvSpPr/>
              <p:nvPr/>
            </p:nvSpPr>
            <p:spPr>
              <a:xfrm>
                <a:off x="0" y="3340200"/>
                <a:ext cx="9143948" cy="1803310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 rot="10800000" flipH="1">
                <a:off x="4692425" y="-385985"/>
                <a:ext cx="4497241" cy="1279809"/>
              </a:xfrm>
              <a:custGeom>
                <a:avLst/>
                <a:gdLst/>
                <a:ahLst/>
                <a:cxnLst/>
                <a:rect l="l" t="t" r="r" b="b"/>
                <a:pathLst>
                  <a:path w="88138" h="25082" extrusionOk="0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p29"/>
            <p:cNvSpPr/>
            <p:nvPr/>
          </p:nvSpPr>
          <p:spPr>
            <a:xfrm flipH="1">
              <a:off x="8" y="3898201"/>
              <a:ext cx="9144017" cy="1245301"/>
            </a:xfrm>
            <a:custGeom>
              <a:avLst/>
              <a:gdLst/>
              <a:ahLst/>
              <a:cxnLst/>
              <a:rect l="l" t="t" r="r" b="b"/>
              <a:pathLst>
                <a:path w="50275" h="19301" extrusionOk="0">
                  <a:moveTo>
                    <a:pt x="50275" y="4395"/>
                  </a:moveTo>
                  <a:cubicBezTo>
                    <a:pt x="49138" y="3964"/>
                    <a:pt x="47931" y="3817"/>
                    <a:pt x="46768" y="4214"/>
                  </a:cubicBezTo>
                  <a:cubicBezTo>
                    <a:pt x="45743" y="3748"/>
                    <a:pt x="45010" y="4481"/>
                    <a:pt x="44149" y="5015"/>
                  </a:cubicBezTo>
                  <a:cubicBezTo>
                    <a:pt x="43175" y="5239"/>
                    <a:pt x="42202" y="4421"/>
                    <a:pt x="41314" y="5015"/>
                  </a:cubicBezTo>
                  <a:cubicBezTo>
                    <a:pt x="40565" y="5084"/>
                    <a:pt x="40013" y="4326"/>
                    <a:pt x="39333" y="5067"/>
                  </a:cubicBezTo>
                  <a:cubicBezTo>
                    <a:pt x="38281" y="5041"/>
                    <a:pt x="37299" y="4084"/>
                    <a:pt x="36222" y="3835"/>
                  </a:cubicBezTo>
                  <a:cubicBezTo>
                    <a:pt x="33948" y="1853"/>
                    <a:pt x="34335" y="3240"/>
                    <a:pt x="32095" y="3947"/>
                  </a:cubicBezTo>
                  <a:cubicBezTo>
                    <a:pt x="31165" y="4024"/>
                    <a:pt x="30174" y="3671"/>
                    <a:pt x="29390" y="3697"/>
                  </a:cubicBezTo>
                  <a:cubicBezTo>
                    <a:pt x="28993" y="2818"/>
                    <a:pt x="27046" y="1689"/>
                    <a:pt x="26564" y="2973"/>
                  </a:cubicBezTo>
                  <a:cubicBezTo>
                    <a:pt x="26245" y="3645"/>
                    <a:pt x="26469" y="2172"/>
                    <a:pt x="25263" y="3335"/>
                  </a:cubicBezTo>
                  <a:cubicBezTo>
                    <a:pt x="19955" y="1"/>
                    <a:pt x="19869" y="5489"/>
                    <a:pt x="16483" y="3559"/>
                  </a:cubicBezTo>
                  <a:cubicBezTo>
                    <a:pt x="15845" y="3007"/>
                    <a:pt x="14975" y="2990"/>
                    <a:pt x="14355" y="2671"/>
                  </a:cubicBezTo>
                  <a:cubicBezTo>
                    <a:pt x="14122" y="2249"/>
                    <a:pt x="13717" y="2318"/>
                    <a:pt x="13407" y="2611"/>
                  </a:cubicBezTo>
                  <a:cubicBezTo>
                    <a:pt x="11658" y="4533"/>
                    <a:pt x="10503" y="3843"/>
                    <a:pt x="8410" y="3232"/>
                  </a:cubicBezTo>
                  <a:cubicBezTo>
                    <a:pt x="7333" y="3266"/>
                    <a:pt x="7565" y="4464"/>
                    <a:pt x="5868" y="3197"/>
                  </a:cubicBezTo>
                  <a:cubicBezTo>
                    <a:pt x="5463" y="3059"/>
                    <a:pt x="4989" y="2921"/>
                    <a:pt x="4696" y="2379"/>
                  </a:cubicBezTo>
                  <a:cubicBezTo>
                    <a:pt x="3895" y="2232"/>
                    <a:pt x="3119" y="2335"/>
                    <a:pt x="2585" y="1474"/>
                  </a:cubicBezTo>
                  <a:cubicBezTo>
                    <a:pt x="2292" y="1207"/>
                    <a:pt x="1930" y="1560"/>
                    <a:pt x="1681" y="1715"/>
                  </a:cubicBezTo>
                  <a:cubicBezTo>
                    <a:pt x="1155" y="1551"/>
                    <a:pt x="655" y="1112"/>
                    <a:pt x="78" y="1353"/>
                  </a:cubicBezTo>
                  <a:cubicBezTo>
                    <a:pt x="52" y="1336"/>
                    <a:pt x="26" y="1327"/>
                    <a:pt x="0" y="1319"/>
                  </a:cubicBezTo>
                  <a:lnTo>
                    <a:pt x="0" y="19300"/>
                  </a:lnTo>
                  <a:lnTo>
                    <a:pt x="50275" y="193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2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0"/>
          <p:cNvGrpSpPr/>
          <p:nvPr/>
        </p:nvGrpSpPr>
        <p:grpSpPr>
          <a:xfrm>
            <a:off x="-738876" y="280326"/>
            <a:ext cx="9882899" cy="4863169"/>
            <a:chOff x="-738876" y="280326"/>
            <a:chExt cx="9882899" cy="4863169"/>
          </a:xfrm>
        </p:grpSpPr>
        <p:sp>
          <p:nvSpPr>
            <p:cNvPr id="328" name="Google Shape;328;p30"/>
            <p:cNvSpPr/>
            <p:nvPr/>
          </p:nvSpPr>
          <p:spPr>
            <a:xfrm>
              <a:off x="0" y="3417175"/>
              <a:ext cx="9144017" cy="1726281"/>
            </a:xfrm>
            <a:custGeom>
              <a:avLst/>
              <a:gdLst/>
              <a:ahLst/>
              <a:cxnLst/>
              <a:rect l="l" t="t" r="r" b="b"/>
              <a:pathLst>
                <a:path w="50275" h="19301" extrusionOk="0">
                  <a:moveTo>
                    <a:pt x="50275" y="4395"/>
                  </a:moveTo>
                  <a:cubicBezTo>
                    <a:pt x="49138" y="3964"/>
                    <a:pt x="47931" y="3817"/>
                    <a:pt x="46768" y="4214"/>
                  </a:cubicBezTo>
                  <a:cubicBezTo>
                    <a:pt x="45743" y="3748"/>
                    <a:pt x="45010" y="4481"/>
                    <a:pt x="44149" y="5015"/>
                  </a:cubicBezTo>
                  <a:cubicBezTo>
                    <a:pt x="43175" y="5239"/>
                    <a:pt x="42202" y="4421"/>
                    <a:pt x="41314" y="5015"/>
                  </a:cubicBezTo>
                  <a:cubicBezTo>
                    <a:pt x="40565" y="5084"/>
                    <a:pt x="40013" y="4326"/>
                    <a:pt x="39333" y="5067"/>
                  </a:cubicBezTo>
                  <a:cubicBezTo>
                    <a:pt x="38281" y="5041"/>
                    <a:pt x="37299" y="4084"/>
                    <a:pt x="36222" y="3835"/>
                  </a:cubicBezTo>
                  <a:cubicBezTo>
                    <a:pt x="33948" y="1853"/>
                    <a:pt x="34335" y="3240"/>
                    <a:pt x="32095" y="3947"/>
                  </a:cubicBezTo>
                  <a:cubicBezTo>
                    <a:pt x="31165" y="4024"/>
                    <a:pt x="30174" y="3671"/>
                    <a:pt x="29390" y="3697"/>
                  </a:cubicBezTo>
                  <a:cubicBezTo>
                    <a:pt x="28993" y="2818"/>
                    <a:pt x="27046" y="1689"/>
                    <a:pt x="26564" y="2973"/>
                  </a:cubicBezTo>
                  <a:cubicBezTo>
                    <a:pt x="26245" y="3645"/>
                    <a:pt x="26469" y="2172"/>
                    <a:pt x="25263" y="3335"/>
                  </a:cubicBezTo>
                  <a:cubicBezTo>
                    <a:pt x="19955" y="1"/>
                    <a:pt x="19869" y="5489"/>
                    <a:pt x="16483" y="3559"/>
                  </a:cubicBezTo>
                  <a:cubicBezTo>
                    <a:pt x="15845" y="3007"/>
                    <a:pt x="14975" y="2990"/>
                    <a:pt x="14355" y="2671"/>
                  </a:cubicBezTo>
                  <a:cubicBezTo>
                    <a:pt x="14122" y="2249"/>
                    <a:pt x="13717" y="2318"/>
                    <a:pt x="13407" y="2611"/>
                  </a:cubicBezTo>
                  <a:cubicBezTo>
                    <a:pt x="11658" y="4533"/>
                    <a:pt x="10503" y="3843"/>
                    <a:pt x="8410" y="3232"/>
                  </a:cubicBezTo>
                  <a:cubicBezTo>
                    <a:pt x="7333" y="3266"/>
                    <a:pt x="7565" y="4464"/>
                    <a:pt x="5868" y="3197"/>
                  </a:cubicBezTo>
                  <a:cubicBezTo>
                    <a:pt x="5463" y="3059"/>
                    <a:pt x="4989" y="2921"/>
                    <a:pt x="4696" y="2379"/>
                  </a:cubicBezTo>
                  <a:cubicBezTo>
                    <a:pt x="3895" y="2232"/>
                    <a:pt x="3119" y="2335"/>
                    <a:pt x="2585" y="1474"/>
                  </a:cubicBezTo>
                  <a:cubicBezTo>
                    <a:pt x="2292" y="1207"/>
                    <a:pt x="1930" y="1560"/>
                    <a:pt x="1681" y="1715"/>
                  </a:cubicBezTo>
                  <a:cubicBezTo>
                    <a:pt x="1155" y="1551"/>
                    <a:pt x="655" y="1112"/>
                    <a:pt x="78" y="1353"/>
                  </a:cubicBezTo>
                  <a:cubicBezTo>
                    <a:pt x="52" y="1336"/>
                    <a:pt x="26" y="1327"/>
                    <a:pt x="0" y="1319"/>
                  </a:cubicBezTo>
                  <a:lnTo>
                    <a:pt x="0" y="19300"/>
                  </a:lnTo>
                  <a:lnTo>
                    <a:pt x="50275" y="19300"/>
                  </a:lnTo>
                  <a:close/>
                </a:path>
              </a:pathLst>
            </a:custGeom>
            <a:gradFill>
              <a:gsLst>
                <a:gs pos="0">
                  <a:srgbClr val="193D7E"/>
                </a:gs>
                <a:gs pos="100000">
                  <a:srgbClr val="4884B6">
                    <a:alpha val="61568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 rot="10800000" flipH="1">
              <a:off x="-738876" y="280326"/>
              <a:ext cx="3829376" cy="1089750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0" y="4053725"/>
              <a:ext cx="9144023" cy="1089770"/>
            </a:xfrm>
            <a:custGeom>
              <a:avLst/>
              <a:gdLst/>
              <a:ahLst/>
              <a:cxnLst/>
              <a:rect l="l" t="t" r="r" b="b"/>
              <a:pathLst>
                <a:path w="52265" h="20722" extrusionOk="0">
                  <a:moveTo>
                    <a:pt x="52265" y="9564"/>
                  </a:moveTo>
                  <a:cubicBezTo>
                    <a:pt x="51179" y="9478"/>
                    <a:pt x="50111" y="8091"/>
                    <a:pt x="48999" y="7815"/>
                  </a:cubicBezTo>
                  <a:cubicBezTo>
                    <a:pt x="48172" y="7600"/>
                    <a:pt x="47940" y="6221"/>
                    <a:pt x="47061" y="6367"/>
                  </a:cubicBezTo>
                  <a:cubicBezTo>
                    <a:pt x="45501" y="6764"/>
                    <a:pt x="44304" y="8022"/>
                    <a:pt x="42546" y="7289"/>
                  </a:cubicBezTo>
                  <a:cubicBezTo>
                    <a:pt x="42020" y="7065"/>
                    <a:pt x="41624" y="6798"/>
                    <a:pt x="41029" y="7031"/>
                  </a:cubicBezTo>
                  <a:cubicBezTo>
                    <a:pt x="40719" y="6031"/>
                    <a:pt x="39858" y="5773"/>
                    <a:pt x="39143" y="5118"/>
                  </a:cubicBezTo>
                  <a:cubicBezTo>
                    <a:pt x="37514" y="4825"/>
                    <a:pt x="37738" y="6531"/>
                    <a:pt x="37307" y="5687"/>
                  </a:cubicBezTo>
                  <a:cubicBezTo>
                    <a:pt x="36911" y="4963"/>
                    <a:pt x="36446" y="6324"/>
                    <a:pt x="36041" y="5971"/>
                  </a:cubicBezTo>
                  <a:cubicBezTo>
                    <a:pt x="34533" y="5110"/>
                    <a:pt x="32758" y="3740"/>
                    <a:pt x="31018" y="4506"/>
                  </a:cubicBezTo>
                  <a:cubicBezTo>
                    <a:pt x="29596" y="5273"/>
                    <a:pt x="28226" y="6238"/>
                    <a:pt x="26641" y="5945"/>
                  </a:cubicBezTo>
                  <a:cubicBezTo>
                    <a:pt x="25676" y="5540"/>
                    <a:pt x="24952" y="4394"/>
                    <a:pt x="23866" y="4308"/>
                  </a:cubicBezTo>
                  <a:cubicBezTo>
                    <a:pt x="23229" y="4403"/>
                    <a:pt x="23108" y="3136"/>
                    <a:pt x="22359" y="3783"/>
                  </a:cubicBezTo>
                  <a:cubicBezTo>
                    <a:pt x="18378" y="7384"/>
                    <a:pt x="17740" y="2723"/>
                    <a:pt x="14966" y="4575"/>
                  </a:cubicBezTo>
                  <a:cubicBezTo>
                    <a:pt x="14346" y="4575"/>
                    <a:pt x="13475" y="4136"/>
                    <a:pt x="13139" y="3567"/>
                  </a:cubicBezTo>
                  <a:cubicBezTo>
                    <a:pt x="12709" y="3783"/>
                    <a:pt x="12321" y="3197"/>
                    <a:pt x="12097" y="2826"/>
                  </a:cubicBezTo>
                  <a:cubicBezTo>
                    <a:pt x="11769" y="2068"/>
                    <a:pt x="10804" y="2818"/>
                    <a:pt x="10382" y="2189"/>
                  </a:cubicBezTo>
                  <a:cubicBezTo>
                    <a:pt x="8444" y="0"/>
                    <a:pt x="9598" y="2344"/>
                    <a:pt x="7186" y="862"/>
                  </a:cubicBezTo>
                  <a:cubicBezTo>
                    <a:pt x="6169" y="681"/>
                    <a:pt x="5101" y="1568"/>
                    <a:pt x="4205" y="1508"/>
                  </a:cubicBezTo>
                  <a:cubicBezTo>
                    <a:pt x="3421" y="672"/>
                    <a:pt x="2559" y="1163"/>
                    <a:pt x="1551" y="1146"/>
                  </a:cubicBezTo>
                  <a:cubicBezTo>
                    <a:pt x="1120" y="1525"/>
                    <a:pt x="500" y="1491"/>
                    <a:pt x="0" y="1689"/>
                  </a:cubicBezTo>
                  <a:lnTo>
                    <a:pt x="0" y="20722"/>
                  </a:lnTo>
                  <a:lnTo>
                    <a:pt x="52265" y="207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4576296" y="638203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subTitle" idx="1"/>
          </p:nvPr>
        </p:nvSpPr>
        <p:spPr>
          <a:xfrm>
            <a:off x="4576296" y="1679595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0"/>
          <p:cNvSpPr txBox="1"/>
          <p:nvPr/>
        </p:nvSpPr>
        <p:spPr>
          <a:xfrm>
            <a:off x="4842996" y="2757287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093275"/>
            <a:ext cx="7704000" cy="3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37" name="Google Shape;37;p4"/>
          <p:cNvGrpSpPr/>
          <p:nvPr/>
        </p:nvGrpSpPr>
        <p:grpSpPr>
          <a:xfrm>
            <a:off x="-114325" y="-174950"/>
            <a:ext cx="9372662" cy="5318447"/>
            <a:chOff x="-114325" y="-174950"/>
            <a:chExt cx="9372662" cy="5318447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-114325" y="4660094"/>
              <a:ext cx="9372662" cy="483403"/>
              <a:chOff x="0" y="3708146"/>
              <a:chExt cx="9144060" cy="1435708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0" y="3708146"/>
                <a:ext cx="9144060" cy="1435708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0" y="4090883"/>
                <a:ext cx="9144018" cy="1043572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41;p4"/>
            <p:cNvSpPr/>
            <p:nvPr/>
          </p:nvSpPr>
          <p:spPr>
            <a:xfrm>
              <a:off x="6008650" y="-174950"/>
              <a:ext cx="3135351" cy="1068780"/>
            </a:xfrm>
            <a:custGeom>
              <a:avLst/>
              <a:gdLst/>
              <a:ahLst/>
              <a:cxnLst/>
              <a:rect l="l" t="t" r="r" b="b"/>
              <a:pathLst>
                <a:path w="92707" h="31602" extrusionOk="0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1"/>
          <p:cNvGrpSpPr/>
          <p:nvPr/>
        </p:nvGrpSpPr>
        <p:grpSpPr>
          <a:xfrm>
            <a:off x="-1510337" y="136675"/>
            <a:ext cx="11375722" cy="5006855"/>
            <a:chOff x="-1510337" y="136675"/>
            <a:chExt cx="11375722" cy="5006855"/>
          </a:xfrm>
        </p:grpSpPr>
        <p:grpSp>
          <p:nvGrpSpPr>
            <p:cNvPr id="336" name="Google Shape;336;p31"/>
            <p:cNvGrpSpPr/>
            <p:nvPr/>
          </p:nvGrpSpPr>
          <p:grpSpPr>
            <a:xfrm>
              <a:off x="0" y="136675"/>
              <a:ext cx="9865385" cy="5006855"/>
              <a:chOff x="0" y="136675"/>
              <a:chExt cx="9865385" cy="5006855"/>
            </a:xfrm>
          </p:grpSpPr>
          <p:sp>
            <p:nvSpPr>
              <p:cNvPr id="337" name="Google Shape;337;p31"/>
              <p:cNvSpPr/>
              <p:nvPr/>
            </p:nvSpPr>
            <p:spPr>
              <a:xfrm>
                <a:off x="0" y="4191125"/>
                <a:ext cx="9144060" cy="952395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0" y="4555933"/>
                <a:ext cx="9144020" cy="587597"/>
              </a:xfrm>
              <a:custGeom>
                <a:avLst/>
                <a:gdLst/>
                <a:ahLst/>
                <a:cxnLst/>
                <a:rect l="l" t="t" r="r" b="b"/>
                <a:pathLst>
                  <a:path w="50284" h="13450" extrusionOk="0">
                    <a:moveTo>
                      <a:pt x="50284" y="2628"/>
                    </a:moveTo>
                    <a:cubicBezTo>
                      <a:pt x="49026" y="3473"/>
                      <a:pt x="48000" y="4601"/>
                      <a:pt x="46622" y="5342"/>
                    </a:cubicBezTo>
                    <a:cubicBezTo>
                      <a:pt x="45743" y="5756"/>
                      <a:pt x="44916" y="5739"/>
                      <a:pt x="43994" y="5480"/>
                    </a:cubicBezTo>
                    <a:cubicBezTo>
                      <a:pt x="43460" y="5627"/>
                      <a:pt x="42676" y="5937"/>
                      <a:pt x="42477" y="6437"/>
                    </a:cubicBezTo>
                    <a:cubicBezTo>
                      <a:pt x="42314" y="6540"/>
                      <a:pt x="42133" y="6626"/>
                      <a:pt x="41960" y="6480"/>
                    </a:cubicBezTo>
                    <a:cubicBezTo>
                      <a:pt x="41469" y="5928"/>
                      <a:pt x="41090" y="5334"/>
                      <a:pt x="40306" y="5325"/>
                    </a:cubicBezTo>
                    <a:cubicBezTo>
                      <a:pt x="39290" y="4464"/>
                      <a:pt x="38299" y="3697"/>
                      <a:pt x="37092" y="3197"/>
                    </a:cubicBezTo>
                    <a:cubicBezTo>
                      <a:pt x="35835" y="2766"/>
                      <a:pt x="34508" y="2551"/>
                      <a:pt x="33267" y="2396"/>
                    </a:cubicBezTo>
                    <a:cubicBezTo>
                      <a:pt x="32716" y="1732"/>
                      <a:pt x="32690" y="2413"/>
                      <a:pt x="32466" y="2120"/>
                    </a:cubicBezTo>
                    <a:cubicBezTo>
                      <a:pt x="30794" y="2163"/>
                      <a:pt x="28787" y="2284"/>
                      <a:pt x="26969" y="1706"/>
                    </a:cubicBezTo>
                    <a:cubicBezTo>
                      <a:pt x="26116" y="1586"/>
                      <a:pt x="25366" y="2111"/>
                      <a:pt x="24522" y="2094"/>
                    </a:cubicBezTo>
                    <a:cubicBezTo>
                      <a:pt x="23962" y="1870"/>
                      <a:pt x="23384" y="1741"/>
                      <a:pt x="22781" y="1853"/>
                    </a:cubicBezTo>
                    <a:cubicBezTo>
                      <a:pt x="19593" y="1655"/>
                      <a:pt x="16448" y="0"/>
                      <a:pt x="13381" y="1534"/>
                    </a:cubicBezTo>
                    <a:cubicBezTo>
                      <a:pt x="10995" y="2301"/>
                      <a:pt x="8444" y="1034"/>
                      <a:pt x="6092" y="500"/>
                    </a:cubicBezTo>
                    <a:cubicBezTo>
                      <a:pt x="4446" y="302"/>
                      <a:pt x="2878" y="1095"/>
                      <a:pt x="1164" y="810"/>
                    </a:cubicBezTo>
                    <a:cubicBezTo>
                      <a:pt x="707" y="612"/>
                      <a:pt x="328" y="569"/>
                      <a:pt x="1" y="664"/>
                    </a:cubicBezTo>
                    <a:lnTo>
                      <a:pt x="1" y="13450"/>
                    </a:lnTo>
                    <a:lnTo>
                      <a:pt x="50275" y="13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6656100" y="136675"/>
                <a:ext cx="3209285" cy="1094061"/>
              </a:xfrm>
              <a:custGeom>
                <a:avLst/>
                <a:gdLst/>
                <a:ahLst/>
                <a:cxnLst/>
                <a:rect l="l" t="t" r="r" b="b"/>
                <a:pathLst>
                  <a:path w="92707" h="31602" extrusionOk="0">
                    <a:moveTo>
                      <a:pt x="41913" y="1"/>
                    </a:moveTo>
                    <a:cubicBezTo>
                      <a:pt x="37758" y="1"/>
                      <a:pt x="35008" y="701"/>
                      <a:pt x="35794" y="3263"/>
                    </a:cubicBezTo>
                    <a:cubicBezTo>
                      <a:pt x="35968" y="3755"/>
                      <a:pt x="35736" y="4334"/>
                      <a:pt x="35273" y="4594"/>
                    </a:cubicBezTo>
                    <a:cubicBezTo>
                      <a:pt x="32038" y="6512"/>
                      <a:pt x="28721" y="7154"/>
                      <a:pt x="25419" y="7154"/>
                    </a:cubicBezTo>
                    <a:cubicBezTo>
                      <a:pt x="18737" y="7154"/>
                      <a:pt x="12118" y="4525"/>
                      <a:pt x="6372" y="4525"/>
                    </a:cubicBezTo>
                    <a:cubicBezTo>
                      <a:pt x="4544" y="4525"/>
                      <a:pt x="2804" y="4791"/>
                      <a:pt x="1179" y="5492"/>
                    </a:cubicBezTo>
                    <a:cubicBezTo>
                      <a:pt x="947" y="5607"/>
                      <a:pt x="744" y="5781"/>
                      <a:pt x="629" y="6013"/>
                    </a:cubicBezTo>
                    <a:cubicBezTo>
                      <a:pt x="0" y="7219"/>
                      <a:pt x="977" y="7506"/>
                      <a:pt x="2431" y="7506"/>
                    </a:cubicBezTo>
                    <a:cubicBezTo>
                      <a:pt x="3746" y="7506"/>
                      <a:pt x="5452" y="7271"/>
                      <a:pt x="6713" y="7271"/>
                    </a:cubicBezTo>
                    <a:cubicBezTo>
                      <a:pt x="8035" y="7271"/>
                      <a:pt x="8866" y="7529"/>
                      <a:pt x="8241" y="8588"/>
                    </a:cubicBezTo>
                    <a:cubicBezTo>
                      <a:pt x="8067" y="8849"/>
                      <a:pt x="7806" y="9052"/>
                      <a:pt x="7488" y="9138"/>
                    </a:cubicBezTo>
                    <a:cubicBezTo>
                      <a:pt x="4304" y="9804"/>
                      <a:pt x="310" y="9457"/>
                      <a:pt x="3986" y="11570"/>
                    </a:cubicBezTo>
                    <a:cubicBezTo>
                      <a:pt x="5925" y="13335"/>
                      <a:pt x="16952" y="11917"/>
                      <a:pt x="12756" y="15072"/>
                    </a:cubicBezTo>
                    <a:cubicBezTo>
                      <a:pt x="12669" y="15101"/>
                      <a:pt x="12582" y="15158"/>
                      <a:pt x="12495" y="15216"/>
                    </a:cubicBezTo>
                    <a:cubicBezTo>
                      <a:pt x="2105" y="19471"/>
                      <a:pt x="23725" y="20079"/>
                      <a:pt x="27285" y="20600"/>
                    </a:cubicBezTo>
                    <a:lnTo>
                      <a:pt x="27516" y="20600"/>
                    </a:lnTo>
                    <a:cubicBezTo>
                      <a:pt x="28235" y="20556"/>
                      <a:pt x="28936" y="20535"/>
                      <a:pt x="29622" y="20535"/>
                    </a:cubicBezTo>
                    <a:cubicBezTo>
                      <a:pt x="38443" y="20535"/>
                      <a:pt x="44683" y="23914"/>
                      <a:pt x="52470" y="23914"/>
                    </a:cubicBezTo>
                    <a:cubicBezTo>
                      <a:pt x="54826" y="23914"/>
                      <a:pt x="57324" y="23605"/>
                      <a:pt x="60077" y="22799"/>
                    </a:cubicBezTo>
                    <a:lnTo>
                      <a:pt x="60164" y="22770"/>
                    </a:lnTo>
                    <a:cubicBezTo>
                      <a:pt x="61612" y="22439"/>
                      <a:pt x="63205" y="22275"/>
                      <a:pt x="64834" y="22275"/>
                    </a:cubicBezTo>
                    <a:cubicBezTo>
                      <a:pt x="68186" y="22275"/>
                      <a:pt x="71686" y="22970"/>
                      <a:pt x="74374" y="24333"/>
                    </a:cubicBezTo>
                    <a:cubicBezTo>
                      <a:pt x="74664" y="24478"/>
                      <a:pt x="74866" y="24709"/>
                      <a:pt x="74953" y="25028"/>
                    </a:cubicBezTo>
                    <a:cubicBezTo>
                      <a:pt x="75458" y="26791"/>
                      <a:pt x="73969" y="27260"/>
                      <a:pt x="71708" y="27260"/>
                    </a:cubicBezTo>
                    <a:cubicBezTo>
                      <a:pt x="69129" y="27260"/>
                      <a:pt x="65544" y="26649"/>
                      <a:pt x="62770" y="26649"/>
                    </a:cubicBezTo>
                    <a:cubicBezTo>
                      <a:pt x="61987" y="26649"/>
                      <a:pt x="61268" y="26697"/>
                      <a:pt x="60656" y="26822"/>
                    </a:cubicBezTo>
                    <a:cubicBezTo>
                      <a:pt x="59411" y="27054"/>
                      <a:pt x="59382" y="28790"/>
                      <a:pt x="60569" y="29109"/>
                    </a:cubicBezTo>
                    <a:cubicBezTo>
                      <a:pt x="67351" y="30874"/>
                      <a:pt x="73169" y="31601"/>
                      <a:pt x="77649" y="31601"/>
                    </a:cubicBezTo>
                    <a:cubicBezTo>
                      <a:pt x="92706" y="31601"/>
                      <a:pt x="92627" y="23380"/>
                      <a:pt x="63116" y="18718"/>
                    </a:cubicBezTo>
                    <a:cubicBezTo>
                      <a:pt x="62962" y="18700"/>
                      <a:pt x="62794" y="18691"/>
                      <a:pt x="62614" y="18691"/>
                    </a:cubicBezTo>
                    <a:cubicBezTo>
                      <a:pt x="60191" y="18691"/>
                      <a:pt x="55518" y="20264"/>
                      <a:pt x="52371" y="20264"/>
                    </a:cubicBezTo>
                    <a:cubicBezTo>
                      <a:pt x="51040" y="20264"/>
                      <a:pt x="49983" y="19983"/>
                      <a:pt x="49484" y="19181"/>
                    </a:cubicBezTo>
                    <a:cubicBezTo>
                      <a:pt x="49107" y="18516"/>
                      <a:pt x="49426" y="17705"/>
                      <a:pt x="50120" y="17474"/>
                    </a:cubicBezTo>
                    <a:cubicBezTo>
                      <a:pt x="54925" y="15795"/>
                      <a:pt x="65286" y="16403"/>
                      <a:pt x="56198" y="12988"/>
                    </a:cubicBezTo>
                    <a:cubicBezTo>
                      <a:pt x="56112" y="12930"/>
                      <a:pt x="56025" y="12901"/>
                      <a:pt x="55967" y="12843"/>
                    </a:cubicBezTo>
                    <a:cubicBezTo>
                      <a:pt x="55550" y="12603"/>
                      <a:pt x="54718" y="12521"/>
                      <a:pt x="53667" y="12521"/>
                    </a:cubicBezTo>
                    <a:cubicBezTo>
                      <a:pt x="51477" y="12521"/>
                      <a:pt x="48335" y="12874"/>
                      <a:pt x="46016" y="12874"/>
                    </a:cubicBezTo>
                    <a:cubicBezTo>
                      <a:pt x="43953" y="12874"/>
                      <a:pt x="42541" y="12595"/>
                      <a:pt x="43030" y="11541"/>
                    </a:cubicBezTo>
                    <a:cubicBezTo>
                      <a:pt x="43174" y="11222"/>
                      <a:pt x="43464" y="10991"/>
                      <a:pt x="43782" y="10904"/>
                    </a:cubicBezTo>
                    <a:cubicBezTo>
                      <a:pt x="44621" y="10614"/>
                      <a:pt x="44535" y="9399"/>
                      <a:pt x="43637" y="9225"/>
                    </a:cubicBezTo>
                    <a:cubicBezTo>
                      <a:pt x="42248" y="8704"/>
                      <a:pt x="37154" y="8154"/>
                      <a:pt x="39267" y="6389"/>
                    </a:cubicBezTo>
                    <a:cubicBezTo>
                      <a:pt x="39354" y="6302"/>
                      <a:pt x="39470" y="6244"/>
                      <a:pt x="39556" y="6215"/>
                    </a:cubicBezTo>
                    <a:cubicBezTo>
                      <a:pt x="41220" y="5565"/>
                      <a:pt x="45089" y="5416"/>
                      <a:pt x="49581" y="5416"/>
                    </a:cubicBezTo>
                    <a:cubicBezTo>
                      <a:pt x="53342" y="5416"/>
                      <a:pt x="57541" y="5520"/>
                      <a:pt x="61246" y="5520"/>
                    </a:cubicBezTo>
                    <a:cubicBezTo>
                      <a:pt x="70436" y="5520"/>
                      <a:pt x="76591" y="4881"/>
                      <a:pt x="65518" y="427"/>
                    </a:cubicBezTo>
                    <a:cubicBezTo>
                      <a:pt x="65394" y="365"/>
                      <a:pt x="65253" y="336"/>
                      <a:pt x="65109" y="336"/>
                    </a:cubicBezTo>
                    <a:cubicBezTo>
                      <a:pt x="64984" y="336"/>
                      <a:pt x="64857" y="357"/>
                      <a:pt x="64736" y="398"/>
                    </a:cubicBezTo>
                    <a:cubicBezTo>
                      <a:pt x="63369" y="855"/>
                      <a:pt x="61491" y="1019"/>
                      <a:pt x="59342" y="1019"/>
                    </a:cubicBezTo>
                    <a:cubicBezTo>
                      <a:pt x="53977" y="1019"/>
                      <a:pt x="46923" y="1"/>
                      <a:pt x="419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58431"/>
                    </a:srgbClr>
                  </a:gs>
                  <a:gs pos="100000">
                    <a:srgbClr val="345BA0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" name="Google Shape;340;p31"/>
            <p:cNvSpPr/>
            <p:nvPr/>
          </p:nvSpPr>
          <p:spPr>
            <a:xfrm>
              <a:off x="-1510337" y="273475"/>
              <a:ext cx="3209285" cy="1094061"/>
            </a:xfrm>
            <a:custGeom>
              <a:avLst/>
              <a:gdLst/>
              <a:ahLst/>
              <a:cxnLst/>
              <a:rect l="l" t="t" r="r" b="b"/>
              <a:pathLst>
                <a:path w="92707" h="31602" extrusionOk="0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2"/>
          <p:cNvGrpSpPr/>
          <p:nvPr/>
        </p:nvGrpSpPr>
        <p:grpSpPr>
          <a:xfrm>
            <a:off x="-25" y="-387455"/>
            <a:ext cx="9144060" cy="5530969"/>
            <a:chOff x="-25" y="-387455"/>
            <a:chExt cx="9144060" cy="5530969"/>
          </a:xfrm>
        </p:grpSpPr>
        <p:sp>
          <p:nvSpPr>
            <p:cNvPr id="343" name="Google Shape;343;p32"/>
            <p:cNvSpPr/>
            <p:nvPr/>
          </p:nvSpPr>
          <p:spPr>
            <a:xfrm rot="10800000">
              <a:off x="4317244" y="-387455"/>
              <a:ext cx="4171131" cy="1187006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32"/>
            <p:cNvGrpSpPr/>
            <p:nvPr/>
          </p:nvGrpSpPr>
          <p:grpSpPr>
            <a:xfrm>
              <a:off x="-25" y="4420025"/>
              <a:ext cx="9144060" cy="723489"/>
              <a:chOff x="-25" y="4420025"/>
              <a:chExt cx="9144060" cy="723489"/>
            </a:xfrm>
          </p:grpSpPr>
          <p:sp>
            <p:nvSpPr>
              <p:cNvPr id="345" name="Google Shape;345;p32"/>
              <p:cNvSpPr/>
              <p:nvPr/>
            </p:nvSpPr>
            <p:spPr>
              <a:xfrm>
                <a:off x="-25" y="4420025"/>
                <a:ext cx="9144060" cy="723486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-25" y="4650296"/>
                <a:ext cx="9144018" cy="493218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32"/>
            <p:cNvGrpSpPr/>
            <p:nvPr/>
          </p:nvGrpSpPr>
          <p:grpSpPr>
            <a:xfrm>
              <a:off x="722376" y="3885832"/>
              <a:ext cx="741095" cy="1056128"/>
              <a:chOff x="2381775" y="2575658"/>
              <a:chExt cx="469612" cy="669240"/>
            </a:xfrm>
          </p:grpSpPr>
          <p:sp>
            <p:nvSpPr>
              <p:cNvPr id="348" name="Google Shape;348;p32"/>
              <p:cNvSpPr/>
              <p:nvPr/>
            </p:nvSpPr>
            <p:spPr>
              <a:xfrm>
                <a:off x="2421400" y="2860375"/>
                <a:ext cx="60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68" extrusionOk="0">
                    <a:moveTo>
                      <a:pt x="1" y="268"/>
                    </a:moveTo>
                    <a:cubicBezTo>
                      <a:pt x="165" y="165"/>
                      <a:pt x="242" y="70"/>
                      <a:pt x="208" y="1"/>
                    </a:cubicBezTo>
                    <a:cubicBezTo>
                      <a:pt x="139" y="96"/>
                      <a:pt x="70" y="190"/>
                      <a:pt x="1" y="2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2414300" y="2749675"/>
                <a:ext cx="9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36" h="242" extrusionOk="0">
                    <a:moveTo>
                      <a:pt x="1" y="0"/>
                    </a:moveTo>
                    <a:cubicBezTo>
                      <a:pt x="1" y="78"/>
                      <a:pt x="1" y="164"/>
                      <a:pt x="1" y="241"/>
                    </a:cubicBezTo>
                    <a:cubicBezTo>
                      <a:pt x="35" y="164"/>
                      <a:pt x="35" y="7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2383062" y="2594249"/>
                <a:ext cx="468325" cy="650650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550" extrusionOk="0">
                    <a:moveTo>
                      <a:pt x="2887" y="1249"/>
                    </a:moveTo>
                    <a:cubicBezTo>
                      <a:pt x="2852" y="1361"/>
                      <a:pt x="2792" y="1456"/>
                      <a:pt x="2706" y="1534"/>
                    </a:cubicBezTo>
                    <a:cubicBezTo>
                      <a:pt x="2611" y="1551"/>
                      <a:pt x="2525" y="1585"/>
                      <a:pt x="2438" y="1620"/>
                    </a:cubicBezTo>
                    <a:cubicBezTo>
                      <a:pt x="2361" y="1577"/>
                      <a:pt x="2283" y="1551"/>
                      <a:pt x="2197" y="1525"/>
                    </a:cubicBezTo>
                    <a:lnTo>
                      <a:pt x="2197" y="1448"/>
                    </a:lnTo>
                    <a:cubicBezTo>
                      <a:pt x="2189" y="1473"/>
                      <a:pt x="2180" y="1499"/>
                      <a:pt x="2171" y="1516"/>
                    </a:cubicBezTo>
                    <a:cubicBezTo>
                      <a:pt x="1990" y="1473"/>
                      <a:pt x="1818" y="1473"/>
                      <a:pt x="1698" y="1585"/>
                    </a:cubicBezTo>
                    <a:cubicBezTo>
                      <a:pt x="2068" y="1051"/>
                      <a:pt x="2137" y="948"/>
                      <a:pt x="1982" y="758"/>
                    </a:cubicBezTo>
                    <a:cubicBezTo>
                      <a:pt x="1999" y="629"/>
                      <a:pt x="2206" y="534"/>
                      <a:pt x="2413" y="422"/>
                    </a:cubicBezTo>
                    <a:cubicBezTo>
                      <a:pt x="2413" y="422"/>
                      <a:pt x="2421" y="422"/>
                      <a:pt x="2421" y="422"/>
                    </a:cubicBezTo>
                    <a:cubicBezTo>
                      <a:pt x="2421" y="422"/>
                      <a:pt x="2671" y="379"/>
                      <a:pt x="2731" y="457"/>
                    </a:cubicBezTo>
                    <a:cubicBezTo>
                      <a:pt x="2731" y="457"/>
                      <a:pt x="2706" y="336"/>
                      <a:pt x="2516" y="371"/>
                    </a:cubicBezTo>
                    <a:cubicBezTo>
                      <a:pt x="2490" y="371"/>
                      <a:pt x="2473" y="388"/>
                      <a:pt x="2456" y="388"/>
                    </a:cubicBezTo>
                    <a:cubicBezTo>
                      <a:pt x="2611" y="293"/>
                      <a:pt x="2757" y="172"/>
                      <a:pt x="2757" y="0"/>
                    </a:cubicBezTo>
                    <a:cubicBezTo>
                      <a:pt x="2714" y="310"/>
                      <a:pt x="1896" y="457"/>
                      <a:pt x="1922" y="689"/>
                    </a:cubicBezTo>
                    <a:cubicBezTo>
                      <a:pt x="1741" y="508"/>
                      <a:pt x="1586" y="319"/>
                      <a:pt x="1439" y="121"/>
                    </a:cubicBezTo>
                    <a:cubicBezTo>
                      <a:pt x="1241" y="388"/>
                      <a:pt x="2266" y="844"/>
                      <a:pt x="1801" y="1129"/>
                    </a:cubicBezTo>
                    <a:cubicBezTo>
                      <a:pt x="1732" y="1146"/>
                      <a:pt x="1672" y="1189"/>
                      <a:pt x="1629" y="1232"/>
                    </a:cubicBezTo>
                    <a:cubicBezTo>
                      <a:pt x="1620" y="1068"/>
                      <a:pt x="1525" y="888"/>
                      <a:pt x="1499" y="896"/>
                    </a:cubicBezTo>
                    <a:cubicBezTo>
                      <a:pt x="1577" y="1017"/>
                      <a:pt x="1603" y="1163"/>
                      <a:pt x="1577" y="1301"/>
                    </a:cubicBezTo>
                    <a:cubicBezTo>
                      <a:pt x="1534" y="1361"/>
                      <a:pt x="1499" y="1430"/>
                      <a:pt x="1473" y="1499"/>
                    </a:cubicBezTo>
                    <a:lnTo>
                      <a:pt x="1473" y="1499"/>
                    </a:lnTo>
                    <a:lnTo>
                      <a:pt x="1473" y="1499"/>
                    </a:lnTo>
                    <a:cubicBezTo>
                      <a:pt x="1422" y="1672"/>
                      <a:pt x="1387" y="1844"/>
                      <a:pt x="1379" y="2016"/>
                    </a:cubicBezTo>
                    <a:cubicBezTo>
                      <a:pt x="1232" y="1904"/>
                      <a:pt x="1060" y="1844"/>
                      <a:pt x="870" y="1835"/>
                    </a:cubicBezTo>
                    <a:lnTo>
                      <a:pt x="870" y="1792"/>
                    </a:lnTo>
                    <a:cubicBezTo>
                      <a:pt x="922" y="1706"/>
                      <a:pt x="991" y="1637"/>
                      <a:pt x="1077" y="1585"/>
                    </a:cubicBezTo>
                    <a:cubicBezTo>
                      <a:pt x="1000" y="1611"/>
                      <a:pt x="931" y="1654"/>
                      <a:pt x="879" y="1715"/>
                    </a:cubicBezTo>
                    <a:cubicBezTo>
                      <a:pt x="896" y="1577"/>
                      <a:pt x="931" y="1456"/>
                      <a:pt x="991" y="1336"/>
                    </a:cubicBezTo>
                    <a:cubicBezTo>
                      <a:pt x="913" y="1292"/>
                      <a:pt x="845" y="1551"/>
                      <a:pt x="845" y="1835"/>
                    </a:cubicBezTo>
                    <a:cubicBezTo>
                      <a:pt x="724" y="1835"/>
                      <a:pt x="603" y="1853"/>
                      <a:pt x="483" y="1896"/>
                    </a:cubicBezTo>
                    <a:cubicBezTo>
                      <a:pt x="259" y="1965"/>
                      <a:pt x="190" y="1844"/>
                      <a:pt x="172" y="1672"/>
                    </a:cubicBezTo>
                    <a:cubicBezTo>
                      <a:pt x="216" y="1560"/>
                      <a:pt x="310" y="1473"/>
                      <a:pt x="422" y="1448"/>
                    </a:cubicBezTo>
                    <a:cubicBezTo>
                      <a:pt x="396" y="1413"/>
                      <a:pt x="250" y="1491"/>
                      <a:pt x="164" y="1594"/>
                    </a:cubicBezTo>
                    <a:cubicBezTo>
                      <a:pt x="155" y="1336"/>
                      <a:pt x="198" y="1008"/>
                      <a:pt x="17" y="982"/>
                    </a:cubicBezTo>
                    <a:cubicBezTo>
                      <a:pt x="0" y="1224"/>
                      <a:pt x="26" y="1465"/>
                      <a:pt x="95" y="1697"/>
                    </a:cubicBezTo>
                    <a:cubicBezTo>
                      <a:pt x="86" y="1732"/>
                      <a:pt x="95" y="1766"/>
                      <a:pt x="129" y="1784"/>
                    </a:cubicBezTo>
                    <a:cubicBezTo>
                      <a:pt x="129" y="1775"/>
                      <a:pt x="129" y="1775"/>
                      <a:pt x="129" y="1766"/>
                    </a:cubicBezTo>
                    <a:cubicBezTo>
                      <a:pt x="181" y="1887"/>
                      <a:pt x="293" y="1965"/>
                      <a:pt x="422" y="1982"/>
                    </a:cubicBezTo>
                    <a:cubicBezTo>
                      <a:pt x="284" y="2016"/>
                      <a:pt x="155" y="2033"/>
                      <a:pt x="17" y="2042"/>
                    </a:cubicBezTo>
                    <a:cubicBezTo>
                      <a:pt x="164" y="2085"/>
                      <a:pt x="328" y="2068"/>
                      <a:pt x="457" y="1990"/>
                    </a:cubicBezTo>
                    <a:cubicBezTo>
                      <a:pt x="577" y="2008"/>
                      <a:pt x="715" y="1999"/>
                      <a:pt x="853" y="2016"/>
                    </a:cubicBezTo>
                    <a:cubicBezTo>
                      <a:pt x="862" y="2111"/>
                      <a:pt x="896" y="2214"/>
                      <a:pt x="939" y="2301"/>
                    </a:cubicBezTo>
                    <a:cubicBezTo>
                      <a:pt x="810" y="2326"/>
                      <a:pt x="681" y="2464"/>
                      <a:pt x="715" y="2481"/>
                    </a:cubicBezTo>
                    <a:cubicBezTo>
                      <a:pt x="776" y="2404"/>
                      <a:pt x="870" y="2361"/>
                      <a:pt x="965" y="2352"/>
                    </a:cubicBezTo>
                    <a:cubicBezTo>
                      <a:pt x="1051" y="2481"/>
                      <a:pt x="1206" y="2533"/>
                      <a:pt x="1344" y="2481"/>
                    </a:cubicBezTo>
                    <a:cubicBezTo>
                      <a:pt x="1336" y="3343"/>
                      <a:pt x="1482" y="4317"/>
                      <a:pt x="1379" y="4420"/>
                    </a:cubicBezTo>
                    <a:cubicBezTo>
                      <a:pt x="2008" y="4549"/>
                      <a:pt x="1775" y="3498"/>
                      <a:pt x="1646" y="2619"/>
                    </a:cubicBezTo>
                    <a:cubicBezTo>
                      <a:pt x="1810" y="2499"/>
                      <a:pt x="1939" y="2344"/>
                      <a:pt x="2025" y="2163"/>
                    </a:cubicBezTo>
                    <a:cubicBezTo>
                      <a:pt x="2120" y="2085"/>
                      <a:pt x="2240" y="2051"/>
                      <a:pt x="2361" y="2042"/>
                    </a:cubicBezTo>
                    <a:cubicBezTo>
                      <a:pt x="2361" y="1990"/>
                      <a:pt x="2189" y="2033"/>
                      <a:pt x="2051" y="2102"/>
                    </a:cubicBezTo>
                    <a:cubicBezTo>
                      <a:pt x="2120" y="1947"/>
                      <a:pt x="2163" y="1784"/>
                      <a:pt x="2180" y="1620"/>
                    </a:cubicBezTo>
                    <a:cubicBezTo>
                      <a:pt x="2395" y="1620"/>
                      <a:pt x="2663" y="1741"/>
                      <a:pt x="2947" y="2085"/>
                    </a:cubicBezTo>
                    <a:cubicBezTo>
                      <a:pt x="3042" y="2059"/>
                      <a:pt x="2775" y="1792"/>
                      <a:pt x="2447" y="1628"/>
                    </a:cubicBezTo>
                    <a:cubicBezTo>
                      <a:pt x="2749" y="1663"/>
                      <a:pt x="3050" y="1568"/>
                      <a:pt x="3274" y="1361"/>
                    </a:cubicBezTo>
                    <a:cubicBezTo>
                      <a:pt x="3162" y="1404"/>
                      <a:pt x="2964" y="1456"/>
                      <a:pt x="2792" y="1508"/>
                    </a:cubicBezTo>
                    <a:cubicBezTo>
                      <a:pt x="2843" y="1430"/>
                      <a:pt x="2878" y="1344"/>
                      <a:pt x="2887" y="1249"/>
                    </a:cubicBezTo>
                    <a:close/>
                    <a:moveTo>
                      <a:pt x="913" y="2025"/>
                    </a:moveTo>
                    <a:cubicBezTo>
                      <a:pt x="1094" y="2042"/>
                      <a:pt x="1249" y="2128"/>
                      <a:pt x="1361" y="2266"/>
                    </a:cubicBezTo>
                    <a:lnTo>
                      <a:pt x="1361" y="2421"/>
                    </a:lnTo>
                    <a:cubicBezTo>
                      <a:pt x="1163" y="2369"/>
                      <a:pt x="991" y="2223"/>
                      <a:pt x="913" y="2025"/>
                    </a:cubicBezTo>
                    <a:close/>
                    <a:moveTo>
                      <a:pt x="1646" y="2533"/>
                    </a:moveTo>
                    <a:cubicBezTo>
                      <a:pt x="1611" y="2318"/>
                      <a:pt x="1594" y="2102"/>
                      <a:pt x="1594" y="1887"/>
                    </a:cubicBezTo>
                    <a:cubicBezTo>
                      <a:pt x="1741" y="1732"/>
                      <a:pt x="1930" y="1637"/>
                      <a:pt x="2137" y="1620"/>
                    </a:cubicBezTo>
                    <a:cubicBezTo>
                      <a:pt x="1990" y="1930"/>
                      <a:pt x="1698" y="2266"/>
                      <a:pt x="1646" y="25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2381775" y="2884968"/>
                <a:ext cx="5148" cy="2574"/>
              </a:xfrm>
              <a:custGeom>
                <a:avLst/>
                <a:gdLst/>
                <a:ahLst/>
                <a:cxnLst/>
                <a:rect l="l" t="t" r="r" b="b"/>
                <a:pathLst>
                  <a:path w="36" h="18" extrusionOk="0">
                    <a:moveTo>
                      <a:pt x="35" y="18"/>
                    </a:moveTo>
                    <a:lnTo>
                      <a:pt x="1" y="0"/>
                    </a:lnTo>
                    <a:cubicBezTo>
                      <a:pt x="1" y="9"/>
                      <a:pt x="18" y="9"/>
                      <a:pt x="35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2773596" y="2575658"/>
                <a:ext cx="5005" cy="19877"/>
              </a:xfrm>
              <a:custGeom>
                <a:avLst/>
                <a:gdLst/>
                <a:ahLst/>
                <a:cxnLst/>
                <a:rect l="l" t="t" r="r" b="b"/>
                <a:pathLst>
                  <a:path w="35" h="139" extrusionOk="0">
                    <a:moveTo>
                      <a:pt x="0" y="1"/>
                    </a:moveTo>
                    <a:cubicBezTo>
                      <a:pt x="18" y="44"/>
                      <a:pt x="26" y="87"/>
                      <a:pt x="26" y="139"/>
                    </a:cubicBezTo>
                    <a:cubicBezTo>
                      <a:pt x="35" y="87"/>
                      <a:pt x="26" y="4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2695947" y="2755553"/>
                <a:ext cx="7579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53" h="329" extrusionOk="0">
                    <a:moveTo>
                      <a:pt x="1" y="1"/>
                    </a:moveTo>
                    <a:cubicBezTo>
                      <a:pt x="9" y="113"/>
                      <a:pt x="18" y="216"/>
                      <a:pt x="18" y="328"/>
                    </a:cubicBezTo>
                    <a:cubicBezTo>
                      <a:pt x="52" y="225"/>
                      <a:pt x="44" y="10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4748375" y="1061229"/>
            <a:ext cx="3675600" cy="3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720000" y="1061229"/>
            <a:ext cx="3675600" cy="3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0" y="136675"/>
            <a:ext cx="9865385" cy="5159242"/>
            <a:chOff x="0" y="136675"/>
            <a:chExt cx="9865385" cy="5159242"/>
          </a:xfrm>
        </p:grpSpPr>
        <p:sp>
          <p:nvSpPr>
            <p:cNvPr id="47" name="Google Shape;47;p5"/>
            <p:cNvSpPr/>
            <p:nvPr/>
          </p:nvSpPr>
          <p:spPr>
            <a:xfrm>
              <a:off x="0" y="4594926"/>
              <a:ext cx="9144060" cy="700991"/>
            </a:xfrm>
            <a:custGeom>
              <a:avLst/>
              <a:gdLst/>
              <a:ahLst/>
              <a:cxnLst/>
              <a:rect l="l" t="t" r="r" b="b"/>
              <a:pathLst>
                <a:path w="51266" h="13330" extrusionOk="0">
                  <a:moveTo>
                    <a:pt x="51265" y="4059"/>
                  </a:moveTo>
                  <a:cubicBezTo>
                    <a:pt x="50421" y="3775"/>
                    <a:pt x="49499" y="3663"/>
                    <a:pt x="48663" y="3465"/>
                  </a:cubicBezTo>
                  <a:cubicBezTo>
                    <a:pt x="47914" y="3103"/>
                    <a:pt x="46983" y="3413"/>
                    <a:pt x="46346" y="3051"/>
                  </a:cubicBezTo>
                  <a:cubicBezTo>
                    <a:pt x="46311" y="2698"/>
                    <a:pt x="46044" y="2853"/>
                    <a:pt x="45811" y="2680"/>
                  </a:cubicBezTo>
                  <a:cubicBezTo>
                    <a:pt x="45561" y="2741"/>
                    <a:pt x="45561" y="3034"/>
                    <a:pt x="45355" y="2741"/>
                  </a:cubicBezTo>
                  <a:cubicBezTo>
                    <a:pt x="44398" y="2965"/>
                    <a:pt x="43028" y="2482"/>
                    <a:pt x="41908" y="2879"/>
                  </a:cubicBezTo>
                  <a:cubicBezTo>
                    <a:pt x="40383" y="2879"/>
                    <a:pt x="38850" y="2293"/>
                    <a:pt x="37281" y="2172"/>
                  </a:cubicBezTo>
                  <a:cubicBezTo>
                    <a:pt x="33534" y="3197"/>
                    <a:pt x="29742" y="1896"/>
                    <a:pt x="26012" y="1405"/>
                  </a:cubicBezTo>
                  <a:cubicBezTo>
                    <a:pt x="22712" y="1"/>
                    <a:pt x="19869" y="2276"/>
                    <a:pt x="16672" y="2284"/>
                  </a:cubicBezTo>
                  <a:cubicBezTo>
                    <a:pt x="13906" y="1983"/>
                    <a:pt x="11287" y="1147"/>
                    <a:pt x="8599" y="432"/>
                  </a:cubicBezTo>
                  <a:cubicBezTo>
                    <a:pt x="5781" y="828"/>
                    <a:pt x="2912" y="957"/>
                    <a:pt x="0" y="1173"/>
                  </a:cubicBezTo>
                  <a:lnTo>
                    <a:pt x="0" y="13330"/>
                  </a:lnTo>
                  <a:lnTo>
                    <a:pt x="51265" y="13330"/>
                  </a:lnTo>
                  <a:close/>
                </a:path>
              </a:pathLst>
            </a:custGeom>
            <a:gradFill>
              <a:gsLst>
                <a:gs pos="0">
                  <a:srgbClr val="193D7E"/>
                </a:gs>
                <a:gs pos="100000">
                  <a:srgbClr val="4884B6">
                    <a:alpha val="61568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0" y="4832999"/>
              <a:ext cx="9144020" cy="386721"/>
            </a:xfrm>
            <a:custGeom>
              <a:avLst/>
              <a:gdLst/>
              <a:ahLst/>
              <a:cxnLst/>
              <a:rect l="l" t="t" r="r" b="b"/>
              <a:pathLst>
                <a:path w="50284" h="13450" extrusionOk="0">
                  <a:moveTo>
                    <a:pt x="50284" y="2628"/>
                  </a:moveTo>
                  <a:cubicBezTo>
                    <a:pt x="49026" y="3473"/>
                    <a:pt x="48000" y="4601"/>
                    <a:pt x="46622" y="5342"/>
                  </a:cubicBezTo>
                  <a:cubicBezTo>
                    <a:pt x="45743" y="5756"/>
                    <a:pt x="44916" y="5739"/>
                    <a:pt x="43994" y="5480"/>
                  </a:cubicBezTo>
                  <a:cubicBezTo>
                    <a:pt x="43460" y="5627"/>
                    <a:pt x="42676" y="5937"/>
                    <a:pt x="42477" y="6437"/>
                  </a:cubicBezTo>
                  <a:cubicBezTo>
                    <a:pt x="42314" y="6540"/>
                    <a:pt x="42133" y="6626"/>
                    <a:pt x="41960" y="6480"/>
                  </a:cubicBezTo>
                  <a:cubicBezTo>
                    <a:pt x="41469" y="5928"/>
                    <a:pt x="41090" y="5334"/>
                    <a:pt x="40306" y="5325"/>
                  </a:cubicBezTo>
                  <a:cubicBezTo>
                    <a:pt x="39290" y="4464"/>
                    <a:pt x="38299" y="3697"/>
                    <a:pt x="37092" y="3197"/>
                  </a:cubicBezTo>
                  <a:cubicBezTo>
                    <a:pt x="35835" y="2766"/>
                    <a:pt x="34508" y="2551"/>
                    <a:pt x="33267" y="2396"/>
                  </a:cubicBezTo>
                  <a:cubicBezTo>
                    <a:pt x="32716" y="1732"/>
                    <a:pt x="32690" y="2413"/>
                    <a:pt x="32466" y="2120"/>
                  </a:cubicBezTo>
                  <a:cubicBezTo>
                    <a:pt x="30794" y="2163"/>
                    <a:pt x="28787" y="2284"/>
                    <a:pt x="26969" y="1706"/>
                  </a:cubicBezTo>
                  <a:cubicBezTo>
                    <a:pt x="26116" y="1586"/>
                    <a:pt x="25366" y="2111"/>
                    <a:pt x="24522" y="2094"/>
                  </a:cubicBezTo>
                  <a:cubicBezTo>
                    <a:pt x="23962" y="1870"/>
                    <a:pt x="23384" y="1741"/>
                    <a:pt x="22781" y="1853"/>
                  </a:cubicBezTo>
                  <a:cubicBezTo>
                    <a:pt x="19593" y="1655"/>
                    <a:pt x="16448" y="0"/>
                    <a:pt x="13381" y="1534"/>
                  </a:cubicBezTo>
                  <a:cubicBezTo>
                    <a:pt x="10995" y="2301"/>
                    <a:pt x="8444" y="1034"/>
                    <a:pt x="6092" y="500"/>
                  </a:cubicBezTo>
                  <a:cubicBezTo>
                    <a:pt x="4446" y="302"/>
                    <a:pt x="2878" y="1095"/>
                    <a:pt x="1164" y="810"/>
                  </a:cubicBezTo>
                  <a:cubicBezTo>
                    <a:pt x="707" y="612"/>
                    <a:pt x="328" y="569"/>
                    <a:pt x="1" y="664"/>
                  </a:cubicBezTo>
                  <a:lnTo>
                    <a:pt x="1" y="13450"/>
                  </a:lnTo>
                  <a:lnTo>
                    <a:pt x="50275" y="134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6656100" y="136675"/>
              <a:ext cx="3209285" cy="1094061"/>
            </a:xfrm>
            <a:custGeom>
              <a:avLst/>
              <a:gdLst/>
              <a:ahLst/>
              <a:cxnLst/>
              <a:rect l="l" t="t" r="r" b="b"/>
              <a:pathLst>
                <a:path w="92707" h="31602" extrusionOk="0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0" y="-117351"/>
            <a:ext cx="9480694" cy="5367971"/>
            <a:chOff x="0" y="-117351"/>
            <a:chExt cx="9480694" cy="5367971"/>
          </a:xfrm>
        </p:grpSpPr>
        <p:grpSp>
          <p:nvGrpSpPr>
            <p:cNvPr id="53" name="Google Shape;53;p6"/>
            <p:cNvGrpSpPr/>
            <p:nvPr/>
          </p:nvGrpSpPr>
          <p:grpSpPr>
            <a:xfrm>
              <a:off x="0" y="4515875"/>
              <a:ext cx="9143948" cy="734745"/>
              <a:chOff x="111537" y="3489745"/>
              <a:chExt cx="8920925" cy="1654086"/>
            </a:xfrm>
          </p:grpSpPr>
          <p:sp>
            <p:nvSpPr>
              <p:cNvPr id="54" name="Google Shape;54;p6"/>
              <p:cNvSpPr/>
              <p:nvPr/>
            </p:nvSpPr>
            <p:spPr>
              <a:xfrm>
                <a:off x="111537" y="3489745"/>
                <a:ext cx="8920925" cy="1654086"/>
              </a:xfrm>
              <a:custGeom>
                <a:avLst/>
                <a:gdLst/>
                <a:ahLst/>
                <a:cxnLst/>
                <a:rect l="l" t="t" r="r" b="b"/>
                <a:pathLst>
                  <a:path w="51266" h="13330" extrusionOk="0">
                    <a:moveTo>
                      <a:pt x="51265" y="4059"/>
                    </a:moveTo>
                    <a:cubicBezTo>
                      <a:pt x="50421" y="3775"/>
                      <a:pt x="49499" y="3663"/>
                      <a:pt x="48663" y="3465"/>
                    </a:cubicBezTo>
                    <a:cubicBezTo>
                      <a:pt x="47914" y="3103"/>
                      <a:pt x="46983" y="3413"/>
                      <a:pt x="46346" y="3051"/>
                    </a:cubicBezTo>
                    <a:cubicBezTo>
                      <a:pt x="46311" y="2698"/>
                      <a:pt x="46044" y="2853"/>
                      <a:pt x="45811" y="2680"/>
                    </a:cubicBezTo>
                    <a:cubicBezTo>
                      <a:pt x="45561" y="2741"/>
                      <a:pt x="45561" y="3034"/>
                      <a:pt x="45355" y="2741"/>
                    </a:cubicBezTo>
                    <a:cubicBezTo>
                      <a:pt x="44398" y="2965"/>
                      <a:pt x="43028" y="2482"/>
                      <a:pt x="41908" y="2879"/>
                    </a:cubicBezTo>
                    <a:cubicBezTo>
                      <a:pt x="40383" y="2879"/>
                      <a:pt x="38850" y="2293"/>
                      <a:pt x="37281" y="2172"/>
                    </a:cubicBezTo>
                    <a:cubicBezTo>
                      <a:pt x="33534" y="3197"/>
                      <a:pt x="29742" y="1896"/>
                      <a:pt x="26012" y="1405"/>
                    </a:cubicBezTo>
                    <a:cubicBezTo>
                      <a:pt x="22712" y="1"/>
                      <a:pt x="19869" y="2276"/>
                      <a:pt x="16672" y="2284"/>
                    </a:cubicBezTo>
                    <a:cubicBezTo>
                      <a:pt x="13906" y="1983"/>
                      <a:pt x="11287" y="1147"/>
                      <a:pt x="8599" y="432"/>
                    </a:cubicBezTo>
                    <a:cubicBezTo>
                      <a:pt x="5781" y="828"/>
                      <a:pt x="2912" y="957"/>
                      <a:pt x="0" y="1173"/>
                    </a:cubicBezTo>
                    <a:lnTo>
                      <a:pt x="0" y="13330"/>
                    </a:lnTo>
                    <a:lnTo>
                      <a:pt x="51265" y="1333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111537" y="3801263"/>
                <a:ext cx="8920859" cy="1333186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" name="Google Shape;56;p6"/>
            <p:cNvSpPr/>
            <p:nvPr/>
          </p:nvSpPr>
          <p:spPr>
            <a:xfrm>
              <a:off x="5240775" y="-117351"/>
              <a:ext cx="4239919" cy="1152458"/>
            </a:xfrm>
            <a:custGeom>
              <a:avLst/>
              <a:gdLst/>
              <a:ahLst/>
              <a:cxnLst/>
              <a:rect l="l" t="t" r="r" b="b"/>
              <a:pathLst>
                <a:path w="115742" h="31460" extrusionOk="0">
                  <a:moveTo>
                    <a:pt x="48219" y="1"/>
                  </a:moveTo>
                  <a:cubicBezTo>
                    <a:pt x="0" y="348"/>
                    <a:pt x="40462" y="11983"/>
                    <a:pt x="62169" y="12591"/>
                  </a:cubicBezTo>
                  <a:cubicBezTo>
                    <a:pt x="62400" y="12591"/>
                    <a:pt x="62632" y="12678"/>
                    <a:pt x="62806" y="12793"/>
                  </a:cubicBezTo>
                  <a:cubicBezTo>
                    <a:pt x="65468" y="14675"/>
                    <a:pt x="60432" y="14906"/>
                    <a:pt x="58725" y="14906"/>
                  </a:cubicBezTo>
                  <a:cubicBezTo>
                    <a:pt x="58580" y="14906"/>
                    <a:pt x="58406" y="14964"/>
                    <a:pt x="58262" y="15022"/>
                  </a:cubicBezTo>
                  <a:cubicBezTo>
                    <a:pt x="50505" y="18408"/>
                    <a:pt x="60635" y="18553"/>
                    <a:pt x="68652" y="18900"/>
                  </a:cubicBezTo>
                  <a:cubicBezTo>
                    <a:pt x="69810" y="18958"/>
                    <a:pt x="69983" y="20608"/>
                    <a:pt x="68855" y="20926"/>
                  </a:cubicBezTo>
                  <a:cubicBezTo>
                    <a:pt x="66366" y="21650"/>
                    <a:pt x="69578" y="22373"/>
                    <a:pt x="74469" y="23126"/>
                  </a:cubicBezTo>
                  <a:cubicBezTo>
                    <a:pt x="74817" y="23184"/>
                    <a:pt x="75164" y="23386"/>
                    <a:pt x="75338" y="23734"/>
                  </a:cubicBezTo>
                  <a:cubicBezTo>
                    <a:pt x="76959" y="26946"/>
                    <a:pt x="64108" y="25904"/>
                    <a:pt x="61330" y="26628"/>
                  </a:cubicBezTo>
                  <a:cubicBezTo>
                    <a:pt x="61228" y="26642"/>
                    <a:pt x="61127" y="26650"/>
                    <a:pt x="61026" y="26650"/>
                  </a:cubicBezTo>
                  <a:cubicBezTo>
                    <a:pt x="60924" y="26650"/>
                    <a:pt x="60823" y="26642"/>
                    <a:pt x="60722" y="26628"/>
                  </a:cubicBezTo>
                  <a:cubicBezTo>
                    <a:pt x="56759" y="25711"/>
                    <a:pt x="53448" y="25347"/>
                    <a:pt x="50798" y="25347"/>
                  </a:cubicBezTo>
                  <a:cubicBezTo>
                    <a:pt x="40482" y="25347"/>
                    <a:pt x="40202" y="30873"/>
                    <a:pt x="50622" y="30873"/>
                  </a:cubicBezTo>
                  <a:cubicBezTo>
                    <a:pt x="52911" y="30873"/>
                    <a:pt x="55715" y="30606"/>
                    <a:pt x="59043" y="29956"/>
                  </a:cubicBezTo>
                  <a:cubicBezTo>
                    <a:pt x="59115" y="29942"/>
                    <a:pt x="59188" y="29934"/>
                    <a:pt x="59260" y="29934"/>
                  </a:cubicBezTo>
                  <a:cubicBezTo>
                    <a:pt x="59332" y="29934"/>
                    <a:pt x="59405" y="29942"/>
                    <a:pt x="59477" y="29956"/>
                  </a:cubicBezTo>
                  <a:cubicBezTo>
                    <a:pt x="65513" y="31028"/>
                    <a:pt x="69510" y="31460"/>
                    <a:pt x="72249" y="31460"/>
                  </a:cubicBezTo>
                  <a:cubicBezTo>
                    <a:pt x="83340" y="31460"/>
                    <a:pt x="73803" y="24383"/>
                    <a:pt x="95482" y="24081"/>
                  </a:cubicBezTo>
                  <a:cubicBezTo>
                    <a:pt x="98518" y="24081"/>
                    <a:pt x="106035" y="27515"/>
                    <a:pt x="110459" y="27515"/>
                  </a:cubicBezTo>
                  <a:cubicBezTo>
                    <a:pt x="112235" y="27515"/>
                    <a:pt x="113512" y="26962"/>
                    <a:pt x="113802" y="25412"/>
                  </a:cubicBezTo>
                  <a:cubicBezTo>
                    <a:pt x="113918" y="24718"/>
                    <a:pt x="113368" y="24052"/>
                    <a:pt x="112645" y="24023"/>
                  </a:cubicBezTo>
                  <a:cubicBezTo>
                    <a:pt x="112575" y="24022"/>
                    <a:pt x="112503" y="24022"/>
                    <a:pt x="112430" y="24022"/>
                  </a:cubicBezTo>
                  <a:cubicBezTo>
                    <a:pt x="111787" y="24022"/>
                    <a:pt x="111030" y="24052"/>
                    <a:pt x="110318" y="24052"/>
                  </a:cubicBezTo>
                  <a:cubicBezTo>
                    <a:pt x="108464" y="24052"/>
                    <a:pt x="106916" y="23844"/>
                    <a:pt x="108477" y="22344"/>
                  </a:cubicBezTo>
                  <a:cubicBezTo>
                    <a:pt x="108651" y="22171"/>
                    <a:pt x="108882" y="22084"/>
                    <a:pt x="109143" y="22055"/>
                  </a:cubicBezTo>
                  <a:cubicBezTo>
                    <a:pt x="111574" y="21737"/>
                    <a:pt x="113745" y="21650"/>
                    <a:pt x="111227" y="20174"/>
                  </a:cubicBezTo>
                  <a:cubicBezTo>
                    <a:pt x="111111" y="20116"/>
                    <a:pt x="111024" y="20029"/>
                    <a:pt x="110966" y="19971"/>
                  </a:cubicBezTo>
                  <a:cubicBezTo>
                    <a:pt x="108882" y="18061"/>
                    <a:pt x="98347" y="19624"/>
                    <a:pt x="101878" y="16527"/>
                  </a:cubicBezTo>
                  <a:cubicBezTo>
                    <a:pt x="101936" y="16469"/>
                    <a:pt x="102023" y="16411"/>
                    <a:pt x="102110" y="16382"/>
                  </a:cubicBezTo>
                  <a:cubicBezTo>
                    <a:pt x="115742" y="9147"/>
                    <a:pt x="75164" y="13604"/>
                    <a:pt x="71517" y="7989"/>
                  </a:cubicBezTo>
                  <a:cubicBezTo>
                    <a:pt x="71315" y="7642"/>
                    <a:pt x="70938" y="7439"/>
                    <a:pt x="70533" y="7439"/>
                  </a:cubicBezTo>
                  <a:cubicBezTo>
                    <a:pt x="62669" y="7704"/>
                    <a:pt x="54940" y="8795"/>
                    <a:pt x="47204" y="8795"/>
                  </a:cubicBezTo>
                  <a:cubicBezTo>
                    <a:pt x="44804" y="8795"/>
                    <a:pt x="42404" y="8690"/>
                    <a:pt x="39999" y="8423"/>
                  </a:cubicBezTo>
                  <a:cubicBezTo>
                    <a:pt x="39652" y="8365"/>
                    <a:pt x="39333" y="8162"/>
                    <a:pt x="39131" y="7873"/>
                  </a:cubicBezTo>
                  <a:cubicBezTo>
                    <a:pt x="35368" y="2114"/>
                    <a:pt x="56786" y="6629"/>
                    <a:pt x="56033" y="3069"/>
                  </a:cubicBezTo>
                  <a:cubicBezTo>
                    <a:pt x="55946" y="2663"/>
                    <a:pt x="55628" y="2345"/>
                    <a:pt x="55194" y="2229"/>
                  </a:cubicBezTo>
                  <a:cubicBezTo>
                    <a:pt x="52907" y="1593"/>
                    <a:pt x="50476" y="2345"/>
                    <a:pt x="49232" y="522"/>
                  </a:cubicBezTo>
                  <a:cubicBezTo>
                    <a:pt x="49000" y="174"/>
                    <a:pt x="48624" y="1"/>
                    <a:pt x="48219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-798676" y="-105049"/>
            <a:ext cx="9942701" cy="5248530"/>
            <a:chOff x="-798676" y="-105049"/>
            <a:chExt cx="9942701" cy="5248530"/>
          </a:xfrm>
        </p:grpSpPr>
        <p:grpSp>
          <p:nvGrpSpPr>
            <p:cNvPr id="59" name="Google Shape;59;p7"/>
            <p:cNvGrpSpPr/>
            <p:nvPr/>
          </p:nvGrpSpPr>
          <p:grpSpPr>
            <a:xfrm>
              <a:off x="2" y="3406825"/>
              <a:ext cx="9144023" cy="1736656"/>
              <a:chOff x="2" y="3406825"/>
              <a:chExt cx="9144023" cy="1736656"/>
            </a:xfrm>
          </p:grpSpPr>
          <p:sp>
            <p:nvSpPr>
              <p:cNvPr id="60" name="Google Shape;60;p7"/>
              <p:cNvSpPr/>
              <p:nvPr/>
            </p:nvSpPr>
            <p:spPr>
              <a:xfrm flipH="1">
                <a:off x="8" y="3406825"/>
                <a:ext cx="9144017" cy="1736656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7"/>
              <p:cNvSpPr/>
              <p:nvPr/>
            </p:nvSpPr>
            <p:spPr>
              <a:xfrm flipH="1">
                <a:off x="2" y="3925016"/>
                <a:ext cx="9144023" cy="1218454"/>
              </a:xfrm>
              <a:custGeom>
                <a:avLst/>
                <a:gdLst/>
                <a:ahLst/>
                <a:cxnLst/>
                <a:rect l="l" t="t" r="r" b="b"/>
                <a:pathLst>
                  <a:path w="52265" h="20722" extrusionOk="0">
                    <a:moveTo>
                      <a:pt x="52265" y="9564"/>
                    </a:moveTo>
                    <a:cubicBezTo>
                      <a:pt x="51179" y="9478"/>
                      <a:pt x="50111" y="8091"/>
                      <a:pt x="48999" y="7815"/>
                    </a:cubicBezTo>
                    <a:cubicBezTo>
                      <a:pt x="48172" y="7600"/>
                      <a:pt x="47940" y="6221"/>
                      <a:pt x="47061" y="6367"/>
                    </a:cubicBezTo>
                    <a:cubicBezTo>
                      <a:pt x="45501" y="6764"/>
                      <a:pt x="44304" y="8022"/>
                      <a:pt x="42546" y="7289"/>
                    </a:cubicBezTo>
                    <a:cubicBezTo>
                      <a:pt x="42020" y="7065"/>
                      <a:pt x="41624" y="6798"/>
                      <a:pt x="41029" y="7031"/>
                    </a:cubicBezTo>
                    <a:cubicBezTo>
                      <a:pt x="40719" y="6031"/>
                      <a:pt x="39858" y="5773"/>
                      <a:pt x="39143" y="5118"/>
                    </a:cubicBezTo>
                    <a:cubicBezTo>
                      <a:pt x="37514" y="4825"/>
                      <a:pt x="37738" y="6531"/>
                      <a:pt x="37307" y="5687"/>
                    </a:cubicBezTo>
                    <a:cubicBezTo>
                      <a:pt x="36911" y="4963"/>
                      <a:pt x="36446" y="6324"/>
                      <a:pt x="36041" y="5971"/>
                    </a:cubicBezTo>
                    <a:cubicBezTo>
                      <a:pt x="34533" y="5110"/>
                      <a:pt x="32758" y="3740"/>
                      <a:pt x="31018" y="4506"/>
                    </a:cubicBezTo>
                    <a:cubicBezTo>
                      <a:pt x="29596" y="5273"/>
                      <a:pt x="28226" y="6238"/>
                      <a:pt x="26641" y="5945"/>
                    </a:cubicBezTo>
                    <a:cubicBezTo>
                      <a:pt x="25676" y="5540"/>
                      <a:pt x="24952" y="4394"/>
                      <a:pt x="23866" y="4308"/>
                    </a:cubicBezTo>
                    <a:cubicBezTo>
                      <a:pt x="23229" y="4403"/>
                      <a:pt x="23108" y="3136"/>
                      <a:pt x="22359" y="3783"/>
                    </a:cubicBezTo>
                    <a:cubicBezTo>
                      <a:pt x="18378" y="7384"/>
                      <a:pt x="17740" y="2723"/>
                      <a:pt x="14966" y="4575"/>
                    </a:cubicBezTo>
                    <a:cubicBezTo>
                      <a:pt x="14346" y="4575"/>
                      <a:pt x="13475" y="4136"/>
                      <a:pt x="13139" y="3567"/>
                    </a:cubicBezTo>
                    <a:cubicBezTo>
                      <a:pt x="12709" y="3783"/>
                      <a:pt x="12321" y="3197"/>
                      <a:pt x="12097" y="2826"/>
                    </a:cubicBezTo>
                    <a:cubicBezTo>
                      <a:pt x="11769" y="2068"/>
                      <a:pt x="10804" y="2818"/>
                      <a:pt x="10382" y="2189"/>
                    </a:cubicBezTo>
                    <a:cubicBezTo>
                      <a:pt x="8444" y="0"/>
                      <a:pt x="9598" y="2344"/>
                      <a:pt x="7186" y="862"/>
                    </a:cubicBezTo>
                    <a:cubicBezTo>
                      <a:pt x="6169" y="681"/>
                      <a:pt x="5101" y="1568"/>
                      <a:pt x="4205" y="1508"/>
                    </a:cubicBezTo>
                    <a:cubicBezTo>
                      <a:pt x="3421" y="672"/>
                      <a:pt x="2559" y="1163"/>
                      <a:pt x="1551" y="1146"/>
                    </a:cubicBezTo>
                    <a:cubicBezTo>
                      <a:pt x="1120" y="1525"/>
                      <a:pt x="500" y="1491"/>
                      <a:pt x="0" y="1689"/>
                    </a:cubicBezTo>
                    <a:lnTo>
                      <a:pt x="0" y="20722"/>
                    </a:lnTo>
                    <a:lnTo>
                      <a:pt x="52265" y="207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7"/>
            <p:cNvSpPr/>
            <p:nvPr/>
          </p:nvSpPr>
          <p:spPr>
            <a:xfrm rot="10800000" flipH="1">
              <a:off x="-798676" y="-105049"/>
              <a:ext cx="3829376" cy="1089750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69019"/>
                    <a:alpha val="13020"/>
                  </a:srgbClr>
                </a:gs>
                <a:gs pos="100000">
                  <a:schemeClr val="dk2">
                    <a:alpha val="1302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1309950" y="2336283"/>
            <a:ext cx="26649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1507950" y="1268725"/>
            <a:ext cx="2268900" cy="11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692200" y="2163892"/>
            <a:ext cx="7834675" cy="2574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8"/>
          <p:cNvGrpSpPr/>
          <p:nvPr/>
        </p:nvGrpSpPr>
        <p:grpSpPr>
          <a:xfrm>
            <a:off x="-1247287" y="186427"/>
            <a:ext cx="11638573" cy="5385782"/>
            <a:chOff x="-1247287" y="186427"/>
            <a:chExt cx="11638573" cy="5385782"/>
          </a:xfrm>
        </p:grpSpPr>
        <p:grpSp>
          <p:nvGrpSpPr>
            <p:cNvPr id="68" name="Google Shape;68;p8"/>
            <p:cNvGrpSpPr/>
            <p:nvPr/>
          </p:nvGrpSpPr>
          <p:grpSpPr>
            <a:xfrm>
              <a:off x="0" y="3770825"/>
              <a:ext cx="9144018" cy="1495200"/>
              <a:chOff x="0" y="3770825"/>
              <a:chExt cx="9144018" cy="1495200"/>
            </a:xfrm>
          </p:grpSpPr>
          <p:sp>
            <p:nvSpPr>
              <p:cNvPr id="69" name="Google Shape;69;p8"/>
              <p:cNvSpPr/>
              <p:nvPr/>
            </p:nvSpPr>
            <p:spPr>
              <a:xfrm>
                <a:off x="0" y="3770825"/>
                <a:ext cx="9144017" cy="1495200"/>
              </a:xfrm>
              <a:custGeom>
                <a:avLst/>
                <a:gdLst/>
                <a:ahLst/>
                <a:cxnLst/>
                <a:rect l="l" t="t" r="r" b="b"/>
                <a:pathLst>
                  <a:path w="50275" h="19301" extrusionOk="0">
                    <a:moveTo>
                      <a:pt x="50275" y="4395"/>
                    </a:moveTo>
                    <a:cubicBezTo>
                      <a:pt x="49138" y="3964"/>
                      <a:pt x="47931" y="3817"/>
                      <a:pt x="46768" y="4214"/>
                    </a:cubicBezTo>
                    <a:cubicBezTo>
                      <a:pt x="45743" y="3748"/>
                      <a:pt x="45010" y="4481"/>
                      <a:pt x="44149" y="5015"/>
                    </a:cubicBezTo>
                    <a:cubicBezTo>
                      <a:pt x="43175" y="5239"/>
                      <a:pt x="42202" y="4421"/>
                      <a:pt x="41314" y="5015"/>
                    </a:cubicBezTo>
                    <a:cubicBezTo>
                      <a:pt x="40565" y="5084"/>
                      <a:pt x="40013" y="4326"/>
                      <a:pt x="39333" y="5067"/>
                    </a:cubicBezTo>
                    <a:cubicBezTo>
                      <a:pt x="38281" y="5041"/>
                      <a:pt x="37299" y="4084"/>
                      <a:pt x="36222" y="3835"/>
                    </a:cubicBezTo>
                    <a:cubicBezTo>
                      <a:pt x="33948" y="1853"/>
                      <a:pt x="34335" y="3240"/>
                      <a:pt x="32095" y="3947"/>
                    </a:cubicBezTo>
                    <a:cubicBezTo>
                      <a:pt x="31165" y="4024"/>
                      <a:pt x="30174" y="3671"/>
                      <a:pt x="29390" y="3697"/>
                    </a:cubicBezTo>
                    <a:cubicBezTo>
                      <a:pt x="28993" y="2818"/>
                      <a:pt x="27046" y="1689"/>
                      <a:pt x="26564" y="2973"/>
                    </a:cubicBezTo>
                    <a:cubicBezTo>
                      <a:pt x="26245" y="3645"/>
                      <a:pt x="26469" y="2172"/>
                      <a:pt x="25263" y="3335"/>
                    </a:cubicBezTo>
                    <a:cubicBezTo>
                      <a:pt x="19955" y="1"/>
                      <a:pt x="19869" y="5489"/>
                      <a:pt x="16483" y="3559"/>
                    </a:cubicBezTo>
                    <a:cubicBezTo>
                      <a:pt x="15845" y="3007"/>
                      <a:pt x="14975" y="2990"/>
                      <a:pt x="14355" y="2671"/>
                    </a:cubicBezTo>
                    <a:cubicBezTo>
                      <a:pt x="14122" y="2249"/>
                      <a:pt x="13717" y="2318"/>
                      <a:pt x="13407" y="2611"/>
                    </a:cubicBezTo>
                    <a:cubicBezTo>
                      <a:pt x="11658" y="4533"/>
                      <a:pt x="10503" y="3843"/>
                      <a:pt x="8410" y="3232"/>
                    </a:cubicBezTo>
                    <a:cubicBezTo>
                      <a:pt x="7333" y="3266"/>
                      <a:pt x="7565" y="4464"/>
                      <a:pt x="5868" y="3197"/>
                    </a:cubicBezTo>
                    <a:cubicBezTo>
                      <a:pt x="5463" y="3059"/>
                      <a:pt x="4989" y="2921"/>
                      <a:pt x="4696" y="2379"/>
                    </a:cubicBezTo>
                    <a:cubicBezTo>
                      <a:pt x="3895" y="2232"/>
                      <a:pt x="3119" y="2335"/>
                      <a:pt x="2585" y="1474"/>
                    </a:cubicBezTo>
                    <a:cubicBezTo>
                      <a:pt x="2292" y="1207"/>
                      <a:pt x="1930" y="1560"/>
                      <a:pt x="1681" y="1715"/>
                    </a:cubicBezTo>
                    <a:cubicBezTo>
                      <a:pt x="1155" y="1551"/>
                      <a:pt x="655" y="1112"/>
                      <a:pt x="78" y="1353"/>
                    </a:cubicBezTo>
                    <a:cubicBezTo>
                      <a:pt x="52" y="1336"/>
                      <a:pt x="26" y="1327"/>
                      <a:pt x="0" y="1319"/>
                    </a:cubicBezTo>
                    <a:lnTo>
                      <a:pt x="0" y="19300"/>
                    </a:lnTo>
                    <a:lnTo>
                      <a:pt x="50275" y="19300"/>
                    </a:lnTo>
                    <a:close/>
                  </a:path>
                </a:pathLst>
              </a:custGeom>
              <a:gradFill>
                <a:gsLst>
                  <a:gs pos="0">
                    <a:srgbClr val="193D7E"/>
                  </a:gs>
                  <a:gs pos="100000">
                    <a:srgbClr val="4884B6">
                      <a:alpha val="61568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8"/>
              <p:cNvSpPr/>
              <p:nvPr/>
            </p:nvSpPr>
            <p:spPr>
              <a:xfrm>
                <a:off x="0" y="4179501"/>
                <a:ext cx="9144018" cy="1086500"/>
              </a:xfrm>
              <a:custGeom>
                <a:avLst/>
                <a:gdLst/>
                <a:ahLst/>
                <a:cxnLst/>
                <a:rect l="l" t="t" r="r" b="b"/>
                <a:pathLst>
                  <a:path w="50120" h="15277" extrusionOk="0">
                    <a:moveTo>
                      <a:pt x="0" y="15276"/>
                    </a:moveTo>
                    <a:lnTo>
                      <a:pt x="50119" y="15276"/>
                    </a:lnTo>
                    <a:lnTo>
                      <a:pt x="50119" y="698"/>
                    </a:lnTo>
                    <a:cubicBezTo>
                      <a:pt x="49094" y="586"/>
                      <a:pt x="49025" y="1336"/>
                      <a:pt x="48267" y="939"/>
                    </a:cubicBezTo>
                    <a:cubicBezTo>
                      <a:pt x="46449" y="0"/>
                      <a:pt x="46302" y="1336"/>
                      <a:pt x="45372" y="862"/>
                    </a:cubicBezTo>
                    <a:cubicBezTo>
                      <a:pt x="44597" y="836"/>
                      <a:pt x="44416" y="2059"/>
                      <a:pt x="43339" y="1784"/>
                    </a:cubicBezTo>
                    <a:cubicBezTo>
                      <a:pt x="43011" y="1999"/>
                      <a:pt x="42830" y="2757"/>
                      <a:pt x="42365" y="2559"/>
                    </a:cubicBezTo>
                    <a:cubicBezTo>
                      <a:pt x="41986" y="3136"/>
                      <a:pt x="41038" y="3584"/>
                      <a:pt x="40513" y="2947"/>
                    </a:cubicBezTo>
                    <a:cubicBezTo>
                      <a:pt x="37282" y="3404"/>
                      <a:pt x="38875" y="4705"/>
                      <a:pt x="35274" y="2585"/>
                    </a:cubicBezTo>
                    <a:cubicBezTo>
                      <a:pt x="34835" y="3171"/>
                      <a:pt x="34188" y="3102"/>
                      <a:pt x="33611" y="3550"/>
                    </a:cubicBezTo>
                    <a:cubicBezTo>
                      <a:pt x="33008" y="4084"/>
                      <a:pt x="32534" y="4412"/>
                      <a:pt x="31724" y="4257"/>
                    </a:cubicBezTo>
                    <a:cubicBezTo>
                      <a:pt x="30639" y="4412"/>
                      <a:pt x="29708" y="2809"/>
                      <a:pt x="28571" y="3136"/>
                    </a:cubicBezTo>
                    <a:cubicBezTo>
                      <a:pt x="27416" y="2887"/>
                      <a:pt x="26460" y="4282"/>
                      <a:pt x="25503" y="4265"/>
                    </a:cubicBezTo>
                    <a:cubicBezTo>
                      <a:pt x="24935" y="3438"/>
                      <a:pt x="24745" y="4627"/>
                      <a:pt x="24564" y="4127"/>
                    </a:cubicBezTo>
                    <a:cubicBezTo>
                      <a:pt x="24039" y="3042"/>
                      <a:pt x="22471" y="4179"/>
                      <a:pt x="22204" y="4972"/>
                    </a:cubicBezTo>
                    <a:cubicBezTo>
                      <a:pt x="21592" y="5015"/>
                      <a:pt x="20851" y="5316"/>
                      <a:pt x="20127" y="5402"/>
                    </a:cubicBezTo>
                    <a:cubicBezTo>
                      <a:pt x="15785" y="4162"/>
                      <a:pt x="19265" y="4110"/>
                      <a:pt x="14466" y="6755"/>
                    </a:cubicBezTo>
                    <a:cubicBezTo>
                      <a:pt x="14027" y="7151"/>
                      <a:pt x="13639" y="6841"/>
                      <a:pt x="13183" y="6678"/>
                    </a:cubicBezTo>
                    <a:cubicBezTo>
                      <a:pt x="12786" y="6669"/>
                      <a:pt x="12450" y="7289"/>
                      <a:pt x="11994" y="7022"/>
                    </a:cubicBezTo>
                    <a:cubicBezTo>
                      <a:pt x="10339" y="6747"/>
                      <a:pt x="10313" y="7979"/>
                      <a:pt x="8263" y="6566"/>
                    </a:cubicBezTo>
                    <a:cubicBezTo>
                      <a:pt x="7651" y="6721"/>
                      <a:pt x="7091" y="6859"/>
                      <a:pt x="6419" y="6669"/>
                    </a:cubicBezTo>
                    <a:cubicBezTo>
                      <a:pt x="5506" y="6669"/>
                      <a:pt x="4610" y="7117"/>
                      <a:pt x="3826" y="7556"/>
                    </a:cubicBezTo>
                    <a:cubicBezTo>
                      <a:pt x="2654" y="7600"/>
                      <a:pt x="1534" y="6411"/>
                      <a:pt x="405" y="7229"/>
                    </a:cubicBezTo>
                    <a:cubicBezTo>
                      <a:pt x="276" y="7143"/>
                      <a:pt x="147" y="7057"/>
                      <a:pt x="0" y="69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8"/>
            <p:cNvGrpSpPr/>
            <p:nvPr/>
          </p:nvGrpSpPr>
          <p:grpSpPr>
            <a:xfrm>
              <a:off x="-1247287" y="186427"/>
              <a:ext cx="11638573" cy="1757231"/>
              <a:chOff x="-611703" y="186427"/>
              <a:chExt cx="11638573" cy="1757231"/>
            </a:xfrm>
          </p:grpSpPr>
          <p:sp>
            <p:nvSpPr>
              <p:cNvPr id="72" name="Google Shape;72;p8"/>
              <p:cNvSpPr/>
              <p:nvPr/>
            </p:nvSpPr>
            <p:spPr>
              <a:xfrm rot="10800000" flipH="1">
                <a:off x="-611703" y="186437"/>
                <a:ext cx="4341017" cy="1235351"/>
              </a:xfrm>
              <a:custGeom>
                <a:avLst/>
                <a:gdLst/>
                <a:ahLst/>
                <a:cxnLst/>
                <a:rect l="l" t="t" r="r" b="b"/>
                <a:pathLst>
                  <a:path w="88138" h="25082" extrusionOk="0">
                    <a:moveTo>
                      <a:pt x="75712" y="0"/>
                    </a:moveTo>
                    <a:cubicBezTo>
                      <a:pt x="66612" y="0"/>
                      <a:pt x="75193" y="3627"/>
                      <a:pt x="67940" y="3822"/>
                    </a:cubicBezTo>
                    <a:cubicBezTo>
                      <a:pt x="60718" y="4048"/>
                      <a:pt x="44397" y="3886"/>
                      <a:pt x="50744" y="8129"/>
                    </a:cubicBezTo>
                    <a:cubicBezTo>
                      <a:pt x="53545" y="10001"/>
                      <a:pt x="52468" y="10466"/>
                      <a:pt x="49660" y="10466"/>
                    </a:cubicBezTo>
                    <a:cubicBezTo>
                      <a:pt x="46880" y="10466"/>
                      <a:pt x="42405" y="10010"/>
                      <a:pt x="38320" y="10010"/>
                    </a:cubicBezTo>
                    <a:cubicBezTo>
                      <a:pt x="37181" y="10010"/>
                      <a:pt x="36072" y="10046"/>
                      <a:pt x="35039" y="10136"/>
                    </a:cubicBezTo>
                    <a:cubicBezTo>
                      <a:pt x="26522" y="10881"/>
                      <a:pt x="39669" y="15253"/>
                      <a:pt x="32610" y="15350"/>
                    </a:cubicBezTo>
                    <a:cubicBezTo>
                      <a:pt x="32410" y="15353"/>
                      <a:pt x="32212" y="15354"/>
                      <a:pt x="32016" y="15354"/>
                    </a:cubicBezTo>
                    <a:cubicBezTo>
                      <a:pt x="25270" y="15354"/>
                      <a:pt x="20574" y="13760"/>
                      <a:pt x="24287" y="12533"/>
                    </a:cubicBezTo>
                    <a:cubicBezTo>
                      <a:pt x="26532" y="11778"/>
                      <a:pt x="22976" y="10870"/>
                      <a:pt x="18144" y="10870"/>
                    </a:cubicBezTo>
                    <a:cubicBezTo>
                      <a:pt x="14680" y="10870"/>
                      <a:pt x="10559" y="11337"/>
                      <a:pt x="7448" y="12662"/>
                    </a:cubicBezTo>
                    <a:cubicBezTo>
                      <a:pt x="0" y="15836"/>
                      <a:pt x="30764" y="15641"/>
                      <a:pt x="22668" y="18426"/>
                    </a:cubicBezTo>
                    <a:cubicBezTo>
                      <a:pt x="14573" y="21211"/>
                      <a:pt x="4469" y="21373"/>
                      <a:pt x="4469" y="21373"/>
                    </a:cubicBezTo>
                    <a:cubicBezTo>
                      <a:pt x="4469" y="21373"/>
                      <a:pt x="4634" y="18937"/>
                      <a:pt x="4022" y="18937"/>
                    </a:cubicBezTo>
                    <a:cubicBezTo>
                      <a:pt x="3696" y="18937"/>
                      <a:pt x="3148" y="19631"/>
                      <a:pt x="2235" y="21762"/>
                    </a:cubicBezTo>
                    <a:lnTo>
                      <a:pt x="12144" y="23413"/>
                    </a:lnTo>
                    <a:cubicBezTo>
                      <a:pt x="12144" y="23413"/>
                      <a:pt x="16452" y="21826"/>
                      <a:pt x="17964" y="21826"/>
                    </a:cubicBezTo>
                    <a:cubicBezTo>
                      <a:pt x="18512" y="21826"/>
                      <a:pt x="18693" y="22035"/>
                      <a:pt x="18167" y="22604"/>
                    </a:cubicBezTo>
                    <a:cubicBezTo>
                      <a:pt x="16616" y="24281"/>
                      <a:pt x="19775" y="25081"/>
                      <a:pt x="23555" y="25081"/>
                    </a:cubicBezTo>
                    <a:cubicBezTo>
                      <a:pt x="24590" y="25081"/>
                      <a:pt x="25672" y="25021"/>
                      <a:pt x="26716" y="24903"/>
                    </a:cubicBezTo>
                    <a:cubicBezTo>
                      <a:pt x="31574" y="24352"/>
                      <a:pt x="24514" y="22312"/>
                      <a:pt x="27105" y="21762"/>
                    </a:cubicBezTo>
                    <a:cubicBezTo>
                      <a:pt x="27723" y="21634"/>
                      <a:pt x="28735" y="21584"/>
                      <a:pt x="29982" y="21584"/>
                    </a:cubicBezTo>
                    <a:cubicBezTo>
                      <a:pt x="34091" y="21584"/>
                      <a:pt x="40755" y="22118"/>
                      <a:pt x="44332" y="22118"/>
                    </a:cubicBezTo>
                    <a:cubicBezTo>
                      <a:pt x="48963" y="22118"/>
                      <a:pt x="45336" y="18070"/>
                      <a:pt x="40867" y="17681"/>
                    </a:cubicBezTo>
                    <a:cubicBezTo>
                      <a:pt x="36649" y="17281"/>
                      <a:pt x="45049" y="14158"/>
                      <a:pt x="55294" y="14158"/>
                    </a:cubicBezTo>
                    <a:cubicBezTo>
                      <a:pt x="55824" y="14158"/>
                      <a:pt x="56359" y="14167"/>
                      <a:pt x="56897" y="14184"/>
                    </a:cubicBezTo>
                    <a:cubicBezTo>
                      <a:pt x="57482" y="14203"/>
                      <a:pt x="58014" y="14212"/>
                      <a:pt x="58498" y="14212"/>
                    </a:cubicBezTo>
                    <a:cubicBezTo>
                      <a:pt x="67044" y="14212"/>
                      <a:pt x="60404" y="11391"/>
                      <a:pt x="58290" y="11237"/>
                    </a:cubicBezTo>
                    <a:cubicBezTo>
                      <a:pt x="56128" y="11047"/>
                      <a:pt x="52750" y="6051"/>
                      <a:pt x="69472" y="6051"/>
                    </a:cubicBezTo>
                    <a:cubicBezTo>
                      <a:pt x="69785" y="6051"/>
                      <a:pt x="70105" y="6052"/>
                      <a:pt x="70433" y="6056"/>
                    </a:cubicBezTo>
                    <a:cubicBezTo>
                      <a:pt x="70706" y="6059"/>
                      <a:pt x="70973" y="6060"/>
                      <a:pt x="71236" y="6060"/>
                    </a:cubicBezTo>
                    <a:cubicBezTo>
                      <a:pt x="88137" y="6060"/>
                      <a:pt x="84672" y="0"/>
                      <a:pt x="757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8"/>
              <p:cNvSpPr/>
              <p:nvPr/>
            </p:nvSpPr>
            <p:spPr>
              <a:xfrm>
                <a:off x="5397739" y="186427"/>
                <a:ext cx="5629131" cy="1757231"/>
              </a:xfrm>
              <a:custGeom>
                <a:avLst/>
                <a:gdLst/>
                <a:ahLst/>
                <a:cxnLst/>
                <a:rect l="l" t="t" r="r" b="b"/>
                <a:pathLst>
                  <a:path w="88148" h="27518" extrusionOk="0">
                    <a:moveTo>
                      <a:pt x="64536" y="1"/>
                    </a:moveTo>
                    <a:cubicBezTo>
                      <a:pt x="63518" y="1"/>
                      <a:pt x="62457" y="63"/>
                      <a:pt x="61431" y="186"/>
                    </a:cubicBezTo>
                    <a:cubicBezTo>
                      <a:pt x="56574" y="802"/>
                      <a:pt x="63666" y="3036"/>
                      <a:pt x="61010" y="3651"/>
                    </a:cubicBezTo>
                    <a:cubicBezTo>
                      <a:pt x="60420" y="3783"/>
                      <a:pt x="59461" y="3833"/>
                      <a:pt x="58276" y="3833"/>
                    </a:cubicBezTo>
                    <a:cubicBezTo>
                      <a:pt x="54194" y="3833"/>
                      <a:pt x="47429" y="3230"/>
                      <a:pt x="43815" y="3230"/>
                    </a:cubicBezTo>
                    <a:cubicBezTo>
                      <a:pt x="39152" y="3230"/>
                      <a:pt x="42811" y="7699"/>
                      <a:pt x="47248" y="8088"/>
                    </a:cubicBezTo>
                    <a:cubicBezTo>
                      <a:pt x="51501" y="8488"/>
                      <a:pt x="43082" y="11969"/>
                      <a:pt x="32852" y="11969"/>
                    </a:cubicBezTo>
                    <a:cubicBezTo>
                      <a:pt x="32333" y="11969"/>
                      <a:pt x="31810" y="11960"/>
                      <a:pt x="31283" y="11941"/>
                    </a:cubicBezTo>
                    <a:cubicBezTo>
                      <a:pt x="30657" y="11917"/>
                      <a:pt x="30091" y="11906"/>
                      <a:pt x="29580" y="11906"/>
                    </a:cubicBezTo>
                    <a:cubicBezTo>
                      <a:pt x="21154" y="11906"/>
                      <a:pt x="27751" y="14996"/>
                      <a:pt x="29858" y="15180"/>
                    </a:cubicBezTo>
                    <a:cubicBezTo>
                      <a:pt x="32055" y="15371"/>
                      <a:pt x="35410" y="20852"/>
                      <a:pt x="18597" y="20852"/>
                    </a:cubicBezTo>
                    <a:cubicBezTo>
                      <a:pt x="18309" y="20852"/>
                      <a:pt x="18015" y="20850"/>
                      <a:pt x="17714" y="20847"/>
                    </a:cubicBezTo>
                    <a:cubicBezTo>
                      <a:pt x="17466" y="20844"/>
                      <a:pt x="17222" y="20843"/>
                      <a:pt x="16981" y="20843"/>
                    </a:cubicBezTo>
                    <a:cubicBezTo>
                      <a:pt x="1" y="20843"/>
                      <a:pt x="3463" y="27518"/>
                      <a:pt x="12436" y="27518"/>
                    </a:cubicBezTo>
                    <a:cubicBezTo>
                      <a:pt x="21568" y="27518"/>
                      <a:pt x="12987" y="23534"/>
                      <a:pt x="20208" y="23308"/>
                    </a:cubicBezTo>
                    <a:cubicBezTo>
                      <a:pt x="27429" y="23081"/>
                      <a:pt x="43750" y="23243"/>
                      <a:pt x="37403" y="18612"/>
                    </a:cubicBezTo>
                    <a:cubicBezTo>
                      <a:pt x="34597" y="16540"/>
                      <a:pt x="35711" y="16028"/>
                      <a:pt x="38564" y="16028"/>
                    </a:cubicBezTo>
                    <a:cubicBezTo>
                      <a:pt x="41347" y="16028"/>
                      <a:pt x="45783" y="16515"/>
                      <a:pt x="49847" y="16515"/>
                    </a:cubicBezTo>
                    <a:cubicBezTo>
                      <a:pt x="50989" y="16515"/>
                      <a:pt x="52103" y="16477"/>
                      <a:pt x="53141" y="16378"/>
                    </a:cubicBezTo>
                    <a:cubicBezTo>
                      <a:pt x="61626" y="15568"/>
                      <a:pt x="48478" y="10776"/>
                      <a:pt x="55570" y="10646"/>
                    </a:cubicBezTo>
                    <a:cubicBezTo>
                      <a:pt x="55810" y="10642"/>
                      <a:pt x="56048" y="10640"/>
                      <a:pt x="56284" y="10640"/>
                    </a:cubicBezTo>
                    <a:cubicBezTo>
                      <a:pt x="62965" y="10640"/>
                      <a:pt x="67583" y="12378"/>
                      <a:pt x="63860" y="13755"/>
                    </a:cubicBezTo>
                    <a:cubicBezTo>
                      <a:pt x="61621" y="14583"/>
                      <a:pt x="65154" y="15574"/>
                      <a:pt x="69967" y="15574"/>
                    </a:cubicBezTo>
                    <a:cubicBezTo>
                      <a:pt x="73439" y="15574"/>
                      <a:pt x="77578" y="15058"/>
                      <a:pt x="80699" y="13593"/>
                    </a:cubicBezTo>
                    <a:cubicBezTo>
                      <a:pt x="88147" y="10128"/>
                      <a:pt x="57384" y="10322"/>
                      <a:pt x="65479" y="7278"/>
                    </a:cubicBezTo>
                    <a:cubicBezTo>
                      <a:pt x="73575" y="4234"/>
                      <a:pt x="83678" y="4040"/>
                      <a:pt x="83678" y="4040"/>
                    </a:cubicBezTo>
                    <a:lnTo>
                      <a:pt x="83678" y="4040"/>
                    </a:lnTo>
                    <a:cubicBezTo>
                      <a:pt x="83678" y="4040"/>
                      <a:pt x="83513" y="6720"/>
                      <a:pt x="84129" y="6720"/>
                    </a:cubicBezTo>
                    <a:cubicBezTo>
                      <a:pt x="84456" y="6720"/>
                      <a:pt x="85003" y="5965"/>
                      <a:pt x="85913" y="3651"/>
                    </a:cubicBezTo>
                    <a:lnTo>
                      <a:pt x="76004" y="1838"/>
                    </a:lnTo>
                    <a:cubicBezTo>
                      <a:pt x="76004" y="1838"/>
                      <a:pt x="71720" y="3562"/>
                      <a:pt x="70201" y="3562"/>
                    </a:cubicBezTo>
                    <a:cubicBezTo>
                      <a:pt x="69649" y="3562"/>
                      <a:pt x="69462" y="3334"/>
                      <a:pt x="69980" y="2712"/>
                    </a:cubicBezTo>
                    <a:cubicBezTo>
                      <a:pt x="71539" y="873"/>
                      <a:pt x="68341" y="1"/>
                      <a:pt x="6453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4FF">
                      <a:alpha val="69019"/>
                      <a:alpha val="13020"/>
                    </a:srgbClr>
                  </a:gs>
                  <a:gs pos="100000">
                    <a:schemeClr val="dk2">
                      <a:alpha val="1302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8"/>
            <p:cNvGrpSpPr/>
            <p:nvPr/>
          </p:nvGrpSpPr>
          <p:grpSpPr>
            <a:xfrm>
              <a:off x="-293717" y="1723765"/>
              <a:ext cx="2395718" cy="3848444"/>
              <a:chOff x="7041508" y="1210590"/>
              <a:chExt cx="2395718" cy="3848444"/>
            </a:xfrm>
          </p:grpSpPr>
          <p:sp>
            <p:nvSpPr>
              <p:cNvPr id="75" name="Google Shape;75;p8"/>
              <p:cNvSpPr/>
              <p:nvPr/>
            </p:nvSpPr>
            <p:spPr>
              <a:xfrm rot="10800000">
                <a:off x="7041508" y="1212121"/>
                <a:ext cx="2395718" cy="3846913"/>
              </a:xfrm>
              <a:custGeom>
                <a:avLst/>
                <a:gdLst/>
                <a:ahLst/>
                <a:cxnLst/>
                <a:rect l="l" t="t" r="r" b="b"/>
                <a:pathLst>
                  <a:path w="44528" h="74061" extrusionOk="0">
                    <a:moveTo>
                      <a:pt x="972" y="5862"/>
                    </a:moveTo>
                    <a:cubicBezTo>
                      <a:pt x="972" y="5862"/>
                      <a:pt x="8841" y="11270"/>
                      <a:pt x="9068" y="17164"/>
                    </a:cubicBezTo>
                    <a:cubicBezTo>
                      <a:pt x="9327" y="23057"/>
                      <a:pt x="8971" y="31088"/>
                      <a:pt x="17844" y="32416"/>
                    </a:cubicBezTo>
                    <a:cubicBezTo>
                      <a:pt x="17844" y="32416"/>
                      <a:pt x="20596" y="39605"/>
                      <a:pt x="20208" y="41969"/>
                    </a:cubicBezTo>
                    <a:cubicBezTo>
                      <a:pt x="19819" y="44333"/>
                      <a:pt x="23122" y="50194"/>
                      <a:pt x="20952" y="51198"/>
                    </a:cubicBezTo>
                    <a:cubicBezTo>
                      <a:pt x="18815" y="52202"/>
                      <a:pt x="24871" y="59715"/>
                      <a:pt x="30343" y="61334"/>
                    </a:cubicBezTo>
                    <a:cubicBezTo>
                      <a:pt x="35816" y="62953"/>
                      <a:pt x="38051" y="72053"/>
                      <a:pt x="44106" y="74061"/>
                    </a:cubicBezTo>
                    <a:lnTo>
                      <a:pt x="44527" y="8096"/>
                    </a:lnTo>
                    <a:cubicBezTo>
                      <a:pt x="44527" y="8096"/>
                      <a:pt x="21438" y="1"/>
                      <a:pt x="10719" y="389"/>
                    </a:cubicBezTo>
                    <a:cubicBezTo>
                      <a:pt x="1" y="810"/>
                      <a:pt x="972" y="5862"/>
                      <a:pt x="972" y="58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 rot="10800000">
                <a:off x="8121788" y="2648601"/>
                <a:ext cx="456514" cy="2200180"/>
              </a:xfrm>
              <a:custGeom>
                <a:avLst/>
                <a:gdLst/>
                <a:ahLst/>
                <a:cxnLst/>
                <a:rect l="l" t="t" r="r" b="b"/>
                <a:pathLst>
                  <a:path w="8485" h="42358" extrusionOk="0">
                    <a:moveTo>
                      <a:pt x="8485" y="2624"/>
                    </a:moveTo>
                    <a:lnTo>
                      <a:pt x="8290" y="16581"/>
                    </a:lnTo>
                    <a:lnTo>
                      <a:pt x="7092" y="14767"/>
                    </a:lnTo>
                    <a:lnTo>
                      <a:pt x="7287" y="24871"/>
                    </a:lnTo>
                    <a:cubicBezTo>
                      <a:pt x="7157" y="26846"/>
                      <a:pt x="6704" y="28757"/>
                      <a:pt x="5862" y="30538"/>
                    </a:cubicBezTo>
                    <a:cubicBezTo>
                      <a:pt x="4534" y="33323"/>
                      <a:pt x="6930" y="42358"/>
                      <a:pt x="6930" y="42358"/>
                    </a:cubicBezTo>
                    <a:cubicBezTo>
                      <a:pt x="6930" y="42358"/>
                      <a:pt x="4437" y="39249"/>
                      <a:pt x="4858" y="27915"/>
                    </a:cubicBezTo>
                    <a:cubicBezTo>
                      <a:pt x="5246" y="16581"/>
                      <a:pt x="3044" y="23252"/>
                      <a:pt x="3239" y="18394"/>
                    </a:cubicBezTo>
                    <a:cubicBezTo>
                      <a:pt x="3433" y="13537"/>
                      <a:pt x="1814" y="19625"/>
                      <a:pt x="1814" y="19625"/>
                    </a:cubicBezTo>
                    <a:lnTo>
                      <a:pt x="0" y="1620"/>
                    </a:lnTo>
                    <a:cubicBezTo>
                      <a:pt x="0" y="1620"/>
                      <a:pt x="7902" y="1"/>
                      <a:pt x="8485" y="2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8"/>
              <p:cNvSpPr/>
              <p:nvPr/>
            </p:nvSpPr>
            <p:spPr>
              <a:xfrm rot="10800000">
                <a:off x="7555538" y="1901786"/>
                <a:ext cx="456568" cy="2664442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51296" extrusionOk="0">
                    <a:moveTo>
                      <a:pt x="8485" y="48802"/>
                    </a:moveTo>
                    <a:lnTo>
                      <a:pt x="7481" y="35039"/>
                    </a:lnTo>
                    <a:lnTo>
                      <a:pt x="6283" y="36658"/>
                    </a:lnTo>
                    <a:lnTo>
                      <a:pt x="7287" y="32805"/>
                    </a:lnTo>
                    <a:lnTo>
                      <a:pt x="6283" y="28142"/>
                    </a:lnTo>
                    <a:cubicBezTo>
                      <a:pt x="6283" y="28142"/>
                      <a:pt x="6283" y="17423"/>
                      <a:pt x="3628" y="10752"/>
                    </a:cubicBezTo>
                    <a:cubicBezTo>
                      <a:pt x="1005" y="4049"/>
                      <a:pt x="2430" y="1"/>
                      <a:pt x="2430" y="1"/>
                    </a:cubicBezTo>
                    <a:cubicBezTo>
                      <a:pt x="2430" y="1"/>
                      <a:pt x="1" y="5668"/>
                      <a:pt x="810" y="11141"/>
                    </a:cubicBezTo>
                    <a:lnTo>
                      <a:pt x="2235" y="10331"/>
                    </a:lnTo>
                    <a:lnTo>
                      <a:pt x="3239" y="28563"/>
                    </a:lnTo>
                    <a:lnTo>
                      <a:pt x="4243" y="25098"/>
                    </a:lnTo>
                    <a:lnTo>
                      <a:pt x="3433" y="32384"/>
                    </a:lnTo>
                    <a:lnTo>
                      <a:pt x="4373" y="5129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 rot="10800000">
                <a:off x="7043345" y="1358453"/>
                <a:ext cx="804993" cy="3485290"/>
              </a:xfrm>
              <a:custGeom>
                <a:avLst/>
                <a:gdLst/>
                <a:ahLst/>
                <a:cxnLst/>
                <a:rect l="l" t="t" r="r" b="b"/>
                <a:pathLst>
                  <a:path w="14962" h="67099" extrusionOk="0">
                    <a:moveTo>
                      <a:pt x="14962" y="3951"/>
                    </a:moveTo>
                    <a:cubicBezTo>
                      <a:pt x="14962" y="3951"/>
                      <a:pt x="9295" y="1944"/>
                      <a:pt x="2300" y="1"/>
                    </a:cubicBezTo>
                    <a:lnTo>
                      <a:pt x="1" y="292"/>
                    </a:lnTo>
                    <a:cubicBezTo>
                      <a:pt x="1" y="292"/>
                      <a:pt x="4858" y="12047"/>
                      <a:pt x="4437" y="17099"/>
                    </a:cubicBezTo>
                    <a:cubicBezTo>
                      <a:pt x="4049" y="22151"/>
                      <a:pt x="6672" y="20726"/>
                      <a:pt x="6056" y="25810"/>
                    </a:cubicBezTo>
                    <a:cubicBezTo>
                      <a:pt x="5441" y="30862"/>
                      <a:pt x="10525" y="31056"/>
                      <a:pt x="7870" y="35913"/>
                    </a:cubicBezTo>
                    <a:cubicBezTo>
                      <a:pt x="6316" y="38893"/>
                      <a:pt x="5895" y="42358"/>
                      <a:pt x="6672" y="45628"/>
                    </a:cubicBezTo>
                    <a:cubicBezTo>
                      <a:pt x="4858" y="48867"/>
                      <a:pt x="6413" y="49482"/>
                      <a:pt x="6672" y="51295"/>
                    </a:cubicBezTo>
                    <a:cubicBezTo>
                      <a:pt x="6931" y="53141"/>
                      <a:pt x="7060" y="54955"/>
                      <a:pt x="6251" y="56153"/>
                    </a:cubicBezTo>
                    <a:cubicBezTo>
                      <a:pt x="5441" y="57383"/>
                      <a:pt x="11723" y="67098"/>
                      <a:pt x="13148" y="66904"/>
                    </a:cubicBezTo>
                    <a:cubicBezTo>
                      <a:pt x="13440" y="66839"/>
                      <a:pt x="13958" y="66418"/>
                      <a:pt x="14573" y="6580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8"/>
              <p:cNvSpPr/>
              <p:nvPr/>
            </p:nvSpPr>
            <p:spPr>
              <a:xfrm rot="10800000">
                <a:off x="7064198" y="1210590"/>
                <a:ext cx="1362548" cy="1192600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22960" extrusionOk="0">
                    <a:moveTo>
                      <a:pt x="12080" y="9651"/>
                    </a:moveTo>
                    <a:cubicBezTo>
                      <a:pt x="7157" y="8193"/>
                      <a:pt x="1717" y="1911"/>
                      <a:pt x="2300" y="0"/>
                    </a:cubicBezTo>
                    <a:cubicBezTo>
                      <a:pt x="2268" y="33"/>
                      <a:pt x="2203" y="65"/>
                      <a:pt x="2170" y="65"/>
                    </a:cubicBezTo>
                    <a:cubicBezTo>
                      <a:pt x="1" y="1069"/>
                      <a:pt x="6089" y="8582"/>
                      <a:pt x="11561" y="10201"/>
                    </a:cubicBezTo>
                    <a:cubicBezTo>
                      <a:pt x="17002" y="11820"/>
                      <a:pt x="19236" y="20920"/>
                      <a:pt x="25324" y="22960"/>
                    </a:cubicBezTo>
                    <a:lnTo>
                      <a:pt x="25324" y="22215"/>
                    </a:lnTo>
                    <a:cubicBezTo>
                      <a:pt x="19657" y="19819"/>
                      <a:pt x="17390" y="11205"/>
                      <a:pt x="12080" y="96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8"/>
              <p:cNvSpPr/>
              <p:nvPr/>
            </p:nvSpPr>
            <p:spPr>
              <a:xfrm rot="10800000">
                <a:off x="8165282" y="2426543"/>
                <a:ext cx="1237081" cy="2491214"/>
              </a:xfrm>
              <a:custGeom>
                <a:avLst/>
                <a:gdLst/>
                <a:ahLst/>
                <a:cxnLst/>
                <a:rect l="l" t="t" r="r" b="b"/>
                <a:pathLst>
                  <a:path w="22993" h="47961" extrusionOk="0">
                    <a:moveTo>
                      <a:pt x="20855" y="47960"/>
                    </a:moveTo>
                    <a:cubicBezTo>
                      <a:pt x="22992" y="46956"/>
                      <a:pt x="19689" y="41095"/>
                      <a:pt x="20078" y="38699"/>
                    </a:cubicBezTo>
                    <a:cubicBezTo>
                      <a:pt x="20466" y="36335"/>
                      <a:pt x="17714" y="29178"/>
                      <a:pt x="17714" y="29178"/>
                    </a:cubicBezTo>
                    <a:cubicBezTo>
                      <a:pt x="8841" y="27818"/>
                      <a:pt x="9165" y="19819"/>
                      <a:pt x="8938" y="13926"/>
                    </a:cubicBezTo>
                    <a:cubicBezTo>
                      <a:pt x="8744" y="8000"/>
                      <a:pt x="875" y="2592"/>
                      <a:pt x="875" y="2592"/>
                    </a:cubicBezTo>
                    <a:cubicBezTo>
                      <a:pt x="777" y="1652"/>
                      <a:pt x="1101" y="681"/>
                      <a:pt x="1749" y="1"/>
                    </a:cubicBezTo>
                    <a:cubicBezTo>
                      <a:pt x="0" y="1491"/>
                      <a:pt x="324" y="3142"/>
                      <a:pt x="324" y="3142"/>
                    </a:cubicBezTo>
                    <a:cubicBezTo>
                      <a:pt x="324" y="3142"/>
                      <a:pt x="8193" y="8550"/>
                      <a:pt x="8420" y="14444"/>
                    </a:cubicBezTo>
                    <a:cubicBezTo>
                      <a:pt x="8679" y="20337"/>
                      <a:pt x="8323" y="28368"/>
                      <a:pt x="17196" y="29696"/>
                    </a:cubicBezTo>
                    <a:cubicBezTo>
                      <a:pt x="17196" y="29696"/>
                      <a:pt x="19948" y="36885"/>
                      <a:pt x="19560" y="39249"/>
                    </a:cubicBezTo>
                    <a:cubicBezTo>
                      <a:pt x="19203" y="41322"/>
                      <a:pt x="21729" y="46147"/>
                      <a:pt x="20855" y="479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8"/>
              <p:cNvSpPr/>
              <p:nvPr/>
            </p:nvSpPr>
            <p:spPr>
              <a:xfrm rot="10800000">
                <a:off x="8545152" y="3472835"/>
                <a:ext cx="217846" cy="1155617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22248" extrusionOk="0">
                    <a:moveTo>
                      <a:pt x="389" y="1"/>
                    </a:moveTo>
                    <a:lnTo>
                      <a:pt x="1" y="12144"/>
                    </a:lnTo>
                    <a:lnTo>
                      <a:pt x="1199" y="9521"/>
                    </a:lnTo>
                    <a:lnTo>
                      <a:pt x="1393" y="19236"/>
                    </a:lnTo>
                    <a:lnTo>
                      <a:pt x="2818" y="22248"/>
                    </a:lnTo>
                    <a:lnTo>
                      <a:pt x="4049" y="16387"/>
                    </a:lnTo>
                    <a:lnTo>
                      <a:pt x="3628" y="7708"/>
                    </a:lnTo>
                    <a:lnTo>
                      <a:pt x="3012" y="103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 rot="10800000">
                <a:off x="7870922" y="2231517"/>
                <a:ext cx="294461" cy="1283447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24709" extrusionOk="0">
                    <a:moveTo>
                      <a:pt x="2235" y="0"/>
                    </a:moveTo>
                    <a:lnTo>
                      <a:pt x="0" y="6088"/>
                    </a:lnTo>
                    <a:lnTo>
                      <a:pt x="1619" y="5279"/>
                    </a:lnTo>
                    <a:lnTo>
                      <a:pt x="2235" y="21664"/>
                    </a:lnTo>
                    <a:lnTo>
                      <a:pt x="3854" y="24708"/>
                    </a:lnTo>
                    <a:lnTo>
                      <a:pt x="5473" y="18232"/>
                    </a:lnTo>
                    <a:lnTo>
                      <a:pt x="4275" y="19657"/>
                    </a:lnTo>
                    <a:lnTo>
                      <a:pt x="5084" y="17001"/>
                    </a:lnTo>
                    <a:lnTo>
                      <a:pt x="4663" y="5084"/>
                    </a:lnTo>
                    <a:lnTo>
                      <a:pt x="3044" y="7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1965900" y="1609226"/>
            <a:ext cx="5212200" cy="20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235250" y="1456862"/>
            <a:ext cx="24927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887700" y="2528638"/>
            <a:ext cx="31878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-754400" y="-175700"/>
            <a:ext cx="9898420" cy="5321248"/>
            <a:chOff x="-754400" y="-175700"/>
            <a:chExt cx="9898420" cy="5321248"/>
          </a:xfrm>
        </p:grpSpPr>
        <p:sp>
          <p:nvSpPr>
            <p:cNvPr id="88" name="Google Shape;88;p9"/>
            <p:cNvSpPr/>
            <p:nvPr/>
          </p:nvSpPr>
          <p:spPr>
            <a:xfrm>
              <a:off x="0" y="4073650"/>
              <a:ext cx="9144020" cy="1071898"/>
            </a:xfrm>
            <a:custGeom>
              <a:avLst/>
              <a:gdLst/>
              <a:ahLst/>
              <a:cxnLst/>
              <a:rect l="l" t="t" r="r" b="b"/>
              <a:pathLst>
                <a:path w="50284" h="13450" extrusionOk="0">
                  <a:moveTo>
                    <a:pt x="50284" y="2628"/>
                  </a:moveTo>
                  <a:cubicBezTo>
                    <a:pt x="49026" y="3473"/>
                    <a:pt x="48000" y="4601"/>
                    <a:pt x="46622" y="5342"/>
                  </a:cubicBezTo>
                  <a:cubicBezTo>
                    <a:pt x="45743" y="5756"/>
                    <a:pt x="44916" y="5739"/>
                    <a:pt x="43994" y="5480"/>
                  </a:cubicBezTo>
                  <a:cubicBezTo>
                    <a:pt x="43460" y="5627"/>
                    <a:pt x="42676" y="5937"/>
                    <a:pt x="42477" y="6437"/>
                  </a:cubicBezTo>
                  <a:cubicBezTo>
                    <a:pt x="42314" y="6540"/>
                    <a:pt x="42133" y="6626"/>
                    <a:pt x="41960" y="6480"/>
                  </a:cubicBezTo>
                  <a:cubicBezTo>
                    <a:pt x="41469" y="5928"/>
                    <a:pt x="41090" y="5334"/>
                    <a:pt x="40306" y="5325"/>
                  </a:cubicBezTo>
                  <a:cubicBezTo>
                    <a:pt x="39290" y="4464"/>
                    <a:pt x="38299" y="3697"/>
                    <a:pt x="37092" y="3197"/>
                  </a:cubicBezTo>
                  <a:cubicBezTo>
                    <a:pt x="35835" y="2766"/>
                    <a:pt x="34508" y="2551"/>
                    <a:pt x="33267" y="2396"/>
                  </a:cubicBezTo>
                  <a:cubicBezTo>
                    <a:pt x="32716" y="1732"/>
                    <a:pt x="32690" y="2413"/>
                    <a:pt x="32466" y="2120"/>
                  </a:cubicBezTo>
                  <a:cubicBezTo>
                    <a:pt x="30794" y="2163"/>
                    <a:pt x="28787" y="2284"/>
                    <a:pt x="26969" y="1706"/>
                  </a:cubicBezTo>
                  <a:cubicBezTo>
                    <a:pt x="26116" y="1586"/>
                    <a:pt x="25366" y="2111"/>
                    <a:pt x="24522" y="2094"/>
                  </a:cubicBezTo>
                  <a:cubicBezTo>
                    <a:pt x="23962" y="1870"/>
                    <a:pt x="23384" y="1741"/>
                    <a:pt x="22781" y="1853"/>
                  </a:cubicBezTo>
                  <a:cubicBezTo>
                    <a:pt x="19593" y="1655"/>
                    <a:pt x="16448" y="0"/>
                    <a:pt x="13381" y="1534"/>
                  </a:cubicBezTo>
                  <a:cubicBezTo>
                    <a:pt x="10995" y="2301"/>
                    <a:pt x="8444" y="1034"/>
                    <a:pt x="6092" y="500"/>
                  </a:cubicBezTo>
                  <a:cubicBezTo>
                    <a:pt x="4446" y="302"/>
                    <a:pt x="2878" y="1095"/>
                    <a:pt x="1164" y="810"/>
                  </a:cubicBezTo>
                  <a:cubicBezTo>
                    <a:pt x="707" y="612"/>
                    <a:pt x="328" y="569"/>
                    <a:pt x="1" y="664"/>
                  </a:cubicBezTo>
                  <a:lnTo>
                    <a:pt x="1" y="13450"/>
                  </a:lnTo>
                  <a:lnTo>
                    <a:pt x="50275" y="13450"/>
                  </a:lnTo>
                  <a:close/>
                </a:path>
              </a:pathLst>
            </a:custGeom>
            <a:gradFill>
              <a:gsLst>
                <a:gs pos="0">
                  <a:srgbClr val="193D7E"/>
                </a:gs>
                <a:gs pos="100000">
                  <a:srgbClr val="4884B6">
                    <a:alpha val="61568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-754400" y="-175700"/>
              <a:ext cx="3397016" cy="1157976"/>
            </a:xfrm>
            <a:custGeom>
              <a:avLst/>
              <a:gdLst/>
              <a:ahLst/>
              <a:cxnLst/>
              <a:rect l="l" t="t" r="r" b="b"/>
              <a:pathLst>
                <a:path w="92707" h="31602" extrusionOk="0">
                  <a:moveTo>
                    <a:pt x="41913" y="1"/>
                  </a:moveTo>
                  <a:cubicBezTo>
                    <a:pt x="37758" y="1"/>
                    <a:pt x="35008" y="701"/>
                    <a:pt x="35794" y="3263"/>
                  </a:cubicBezTo>
                  <a:cubicBezTo>
                    <a:pt x="35968" y="3755"/>
                    <a:pt x="35736" y="4334"/>
                    <a:pt x="35273" y="4594"/>
                  </a:cubicBezTo>
                  <a:cubicBezTo>
                    <a:pt x="32038" y="6512"/>
                    <a:pt x="28721" y="7154"/>
                    <a:pt x="25419" y="7154"/>
                  </a:cubicBezTo>
                  <a:cubicBezTo>
                    <a:pt x="18737" y="7154"/>
                    <a:pt x="12118" y="4525"/>
                    <a:pt x="6372" y="4525"/>
                  </a:cubicBezTo>
                  <a:cubicBezTo>
                    <a:pt x="4544" y="4525"/>
                    <a:pt x="2804" y="4791"/>
                    <a:pt x="1179" y="5492"/>
                  </a:cubicBezTo>
                  <a:cubicBezTo>
                    <a:pt x="947" y="5607"/>
                    <a:pt x="744" y="5781"/>
                    <a:pt x="629" y="6013"/>
                  </a:cubicBezTo>
                  <a:cubicBezTo>
                    <a:pt x="0" y="7219"/>
                    <a:pt x="977" y="7506"/>
                    <a:pt x="2431" y="7506"/>
                  </a:cubicBezTo>
                  <a:cubicBezTo>
                    <a:pt x="3746" y="7506"/>
                    <a:pt x="5452" y="7271"/>
                    <a:pt x="6713" y="7271"/>
                  </a:cubicBezTo>
                  <a:cubicBezTo>
                    <a:pt x="8035" y="7271"/>
                    <a:pt x="8866" y="7529"/>
                    <a:pt x="8241" y="8588"/>
                  </a:cubicBezTo>
                  <a:cubicBezTo>
                    <a:pt x="8067" y="8849"/>
                    <a:pt x="7806" y="9052"/>
                    <a:pt x="7488" y="9138"/>
                  </a:cubicBezTo>
                  <a:cubicBezTo>
                    <a:pt x="4304" y="9804"/>
                    <a:pt x="310" y="9457"/>
                    <a:pt x="3986" y="11570"/>
                  </a:cubicBezTo>
                  <a:cubicBezTo>
                    <a:pt x="5925" y="13335"/>
                    <a:pt x="16952" y="11917"/>
                    <a:pt x="12756" y="15072"/>
                  </a:cubicBezTo>
                  <a:cubicBezTo>
                    <a:pt x="12669" y="15101"/>
                    <a:pt x="12582" y="15158"/>
                    <a:pt x="12495" y="15216"/>
                  </a:cubicBezTo>
                  <a:cubicBezTo>
                    <a:pt x="2105" y="19471"/>
                    <a:pt x="23725" y="20079"/>
                    <a:pt x="27285" y="20600"/>
                  </a:cubicBezTo>
                  <a:lnTo>
                    <a:pt x="27516" y="20600"/>
                  </a:lnTo>
                  <a:cubicBezTo>
                    <a:pt x="28235" y="20556"/>
                    <a:pt x="28936" y="20535"/>
                    <a:pt x="29622" y="20535"/>
                  </a:cubicBezTo>
                  <a:cubicBezTo>
                    <a:pt x="38443" y="20535"/>
                    <a:pt x="44683" y="23914"/>
                    <a:pt x="52470" y="23914"/>
                  </a:cubicBezTo>
                  <a:cubicBezTo>
                    <a:pt x="54826" y="23914"/>
                    <a:pt x="57324" y="23605"/>
                    <a:pt x="60077" y="22799"/>
                  </a:cubicBezTo>
                  <a:lnTo>
                    <a:pt x="60164" y="22770"/>
                  </a:lnTo>
                  <a:cubicBezTo>
                    <a:pt x="61612" y="22439"/>
                    <a:pt x="63205" y="22275"/>
                    <a:pt x="64834" y="22275"/>
                  </a:cubicBezTo>
                  <a:cubicBezTo>
                    <a:pt x="68186" y="22275"/>
                    <a:pt x="71686" y="22970"/>
                    <a:pt x="74374" y="24333"/>
                  </a:cubicBezTo>
                  <a:cubicBezTo>
                    <a:pt x="74664" y="24478"/>
                    <a:pt x="74866" y="24709"/>
                    <a:pt x="74953" y="25028"/>
                  </a:cubicBezTo>
                  <a:cubicBezTo>
                    <a:pt x="75458" y="26791"/>
                    <a:pt x="73969" y="27260"/>
                    <a:pt x="71708" y="27260"/>
                  </a:cubicBezTo>
                  <a:cubicBezTo>
                    <a:pt x="69129" y="27260"/>
                    <a:pt x="65544" y="26649"/>
                    <a:pt x="62770" y="26649"/>
                  </a:cubicBezTo>
                  <a:cubicBezTo>
                    <a:pt x="61987" y="26649"/>
                    <a:pt x="61268" y="26697"/>
                    <a:pt x="60656" y="26822"/>
                  </a:cubicBezTo>
                  <a:cubicBezTo>
                    <a:pt x="59411" y="27054"/>
                    <a:pt x="59382" y="28790"/>
                    <a:pt x="60569" y="29109"/>
                  </a:cubicBezTo>
                  <a:cubicBezTo>
                    <a:pt x="67351" y="30874"/>
                    <a:pt x="73169" y="31601"/>
                    <a:pt x="77649" y="31601"/>
                  </a:cubicBezTo>
                  <a:cubicBezTo>
                    <a:pt x="92706" y="31601"/>
                    <a:pt x="92627" y="23380"/>
                    <a:pt x="63116" y="18718"/>
                  </a:cubicBezTo>
                  <a:cubicBezTo>
                    <a:pt x="62962" y="18700"/>
                    <a:pt x="62794" y="18691"/>
                    <a:pt x="62614" y="18691"/>
                  </a:cubicBezTo>
                  <a:cubicBezTo>
                    <a:pt x="60191" y="18691"/>
                    <a:pt x="55518" y="20264"/>
                    <a:pt x="52371" y="20264"/>
                  </a:cubicBezTo>
                  <a:cubicBezTo>
                    <a:pt x="51040" y="20264"/>
                    <a:pt x="49983" y="19983"/>
                    <a:pt x="49484" y="19181"/>
                  </a:cubicBezTo>
                  <a:cubicBezTo>
                    <a:pt x="49107" y="18516"/>
                    <a:pt x="49426" y="17705"/>
                    <a:pt x="50120" y="17474"/>
                  </a:cubicBezTo>
                  <a:cubicBezTo>
                    <a:pt x="54925" y="15795"/>
                    <a:pt x="65286" y="16403"/>
                    <a:pt x="56198" y="12988"/>
                  </a:cubicBezTo>
                  <a:cubicBezTo>
                    <a:pt x="56112" y="12930"/>
                    <a:pt x="56025" y="12901"/>
                    <a:pt x="55967" y="12843"/>
                  </a:cubicBezTo>
                  <a:cubicBezTo>
                    <a:pt x="55550" y="12603"/>
                    <a:pt x="54718" y="12521"/>
                    <a:pt x="53667" y="12521"/>
                  </a:cubicBezTo>
                  <a:cubicBezTo>
                    <a:pt x="51477" y="12521"/>
                    <a:pt x="48335" y="12874"/>
                    <a:pt x="46016" y="12874"/>
                  </a:cubicBezTo>
                  <a:cubicBezTo>
                    <a:pt x="43953" y="12874"/>
                    <a:pt x="42541" y="12595"/>
                    <a:pt x="43030" y="11541"/>
                  </a:cubicBezTo>
                  <a:cubicBezTo>
                    <a:pt x="43174" y="11222"/>
                    <a:pt x="43464" y="10991"/>
                    <a:pt x="43782" y="10904"/>
                  </a:cubicBezTo>
                  <a:cubicBezTo>
                    <a:pt x="44621" y="10614"/>
                    <a:pt x="44535" y="9399"/>
                    <a:pt x="43637" y="9225"/>
                  </a:cubicBezTo>
                  <a:cubicBezTo>
                    <a:pt x="42248" y="8704"/>
                    <a:pt x="37154" y="8154"/>
                    <a:pt x="39267" y="6389"/>
                  </a:cubicBezTo>
                  <a:cubicBezTo>
                    <a:pt x="39354" y="6302"/>
                    <a:pt x="39470" y="6244"/>
                    <a:pt x="39556" y="6215"/>
                  </a:cubicBezTo>
                  <a:cubicBezTo>
                    <a:pt x="41220" y="5565"/>
                    <a:pt x="45089" y="5416"/>
                    <a:pt x="49581" y="5416"/>
                  </a:cubicBezTo>
                  <a:cubicBezTo>
                    <a:pt x="53342" y="5416"/>
                    <a:pt x="57541" y="5520"/>
                    <a:pt x="61246" y="5520"/>
                  </a:cubicBezTo>
                  <a:cubicBezTo>
                    <a:pt x="70436" y="5520"/>
                    <a:pt x="76591" y="4881"/>
                    <a:pt x="65518" y="427"/>
                  </a:cubicBezTo>
                  <a:cubicBezTo>
                    <a:pt x="65394" y="365"/>
                    <a:pt x="65253" y="336"/>
                    <a:pt x="65109" y="336"/>
                  </a:cubicBezTo>
                  <a:cubicBezTo>
                    <a:pt x="64984" y="336"/>
                    <a:pt x="64857" y="357"/>
                    <a:pt x="64736" y="398"/>
                  </a:cubicBezTo>
                  <a:cubicBezTo>
                    <a:pt x="63369" y="855"/>
                    <a:pt x="61491" y="1019"/>
                    <a:pt x="59342" y="1019"/>
                  </a:cubicBezTo>
                  <a:cubicBezTo>
                    <a:pt x="53977" y="1019"/>
                    <a:pt x="46923" y="1"/>
                    <a:pt x="41913" y="1"/>
                  </a:cubicBezTo>
                  <a:close/>
                </a:path>
              </a:pathLst>
            </a:custGeom>
            <a:gradFill>
              <a:gsLst>
                <a:gs pos="0">
                  <a:srgbClr val="00B4FF">
                    <a:alpha val="58431"/>
                  </a:srgbClr>
                </a:gs>
                <a:gs pos="100000">
                  <a:srgbClr val="345BA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6140575" y="470570"/>
            <a:ext cx="2280900" cy="17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92" name="Google Shape;92;p10"/>
          <p:cNvGrpSpPr/>
          <p:nvPr/>
        </p:nvGrpSpPr>
        <p:grpSpPr>
          <a:xfrm>
            <a:off x="-802027" y="238798"/>
            <a:ext cx="12309275" cy="3270949"/>
            <a:chOff x="-166444" y="238798"/>
            <a:chExt cx="12309275" cy="3270949"/>
          </a:xfrm>
        </p:grpSpPr>
        <p:sp>
          <p:nvSpPr>
            <p:cNvPr id="93" name="Google Shape;93;p10"/>
            <p:cNvSpPr/>
            <p:nvPr/>
          </p:nvSpPr>
          <p:spPr>
            <a:xfrm rot="10800000" flipH="1">
              <a:off x="-166444" y="238798"/>
              <a:ext cx="3444653" cy="980330"/>
            </a:xfrm>
            <a:custGeom>
              <a:avLst/>
              <a:gdLst/>
              <a:ahLst/>
              <a:cxnLst/>
              <a:rect l="l" t="t" r="r" b="b"/>
              <a:pathLst>
                <a:path w="88138" h="25082" extrusionOk="0">
                  <a:moveTo>
                    <a:pt x="75712" y="0"/>
                  </a:moveTo>
                  <a:cubicBezTo>
                    <a:pt x="66612" y="0"/>
                    <a:pt x="75193" y="3627"/>
                    <a:pt x="67940" y="3822"/>
                  </a:cubicBezTo>
                  <a:cubicBezTo>
                    <a:pt x="60718" y="4048"/>
                    <a:pt x="44397" y="3886"/>
                    <a:pt x="50744" y="8129"/>
                  </a:cubicBezTo>
                  <a:cubicBezTo>
                    <a:pt x="53545" y="10001"/>
                    <a:pt x="52468" y="10466"/>
                    <a:pt x="49660" y="10466"/>
                  </a:cubicBezTo>
                  <a:cubicBezTo>
                    <a:pt x="46880" y="10466"/>
                    <a:pt x="42405" y="10010"/>
                    <a:pt x="38320" y="10010"/>
                  </a:cubicBezTo>
                  <a:cubicBezTo>
                    <a:pt x="37181" y="10010"/>
                    <a:pt x="36072" y="10046"/>
                    <a:pt x="35039" y="10136"/>
                  </a:cubicBezTo>
                  <a:cubicBezTo>
                    <a:pt x="26522" y="10881"/>
                    <a:pt x="39669" y="15253"/>
                    <a:pt x="32610" y="15350"/>
                  </a:cubicBezTo>
                  <a:cubicBezTo>
                    <a:pt x="32410" y="15353"/>
                    <a:pt x="32212" y="15354"/>
                    <a:pt x="32016" y="15354"/>
                  </a:cubicBezTo>
                  <a:cubicBezTo>
                    <a:pt x="25270" y="15354"/>
                    <a:pt x="20574" y="13760"/>
                    <a:pt x="24287" y="12533"/>
                  </a:cubicBezTo>
                  <a:cubicBezTo>
                    <a:pt x="26532" y="11778"/>
                    <a:pt x="22976" y="10870"/>
                    <a:pt x="18144" y="10870"/>
                  </a:cubicBezTo>
                  <a:cubicBezTo>
                    <a:pt x="14680" y="10870"/>
                    <a:pt x="10559" y="11337"/>
                    <a:pt x="7448" y="12662"/>
                  </a:cubicBezTo>
                  <a:cubicBezTo>
                    <a:pt x="0" y="15836"/>
                    <a:pt x="30764" y="15641"/>
                    <a:pt x="22668" y="18426"/>
                  </a:cubicBezTo>
                  <a:cubicBezTo>
                    <a:pt x="14573" y="21211"/>
                    <a:pt x="4469" y="21373"/>
                    <a:pt x="4469" y="21373"/>
                  </a:cubicBezTo>
                  <a:cubicBezTo>
                    <a:pt x="4469" y="21373"/>
                    <a:pt x="4634" y="18937"/>
                    <a:pt x="4022" y="18937"/>
                  </a:cubicBezTo>
                  <a:cubicBezTo>
                    <a:pt x="3696" y="18937"/>
                    <a:pt x="3148" y="19631"/>
                    <a:pt x="2235" y="21762"/>
                  </a:cubicBezTo>
                  <a:lnTo>
                    <a:pt x="12144" y="23413"/>
                  </a:lnTo>
                  <a:cubicBezTo>
                    <a:pt x="12144" y="23413"/>
                    <a:pt x="16452" y="21826"/>
                    <a:pt x="17964" y="21826"/>
                  </a:cubicBezTo>
                  <a:cubicBezTo>
                    <a:pt x="18512" y="21826"/>
                    <a:pt x="18693" y="22035"/>
                    <a:pt x="18167" y="22604"/>
                  </a:cubicBezTo>
                  <a:cubicBezTo>
                    <a:pt x="16616" y="24281"/>
                    <a:pt x="19775" y="25081"/>
                    <a:pt x="23555" y="25081"/>
                  </a:cubicBezTo>
                  <a:cubicBezTo>
                    <a:pt x="24590" y="25081"/>
                    <a:pt x="25672" y="25021"/>
                    <a:pt x="26716" y="24903"/>
                  </a:cubicBezTo>
                  <a:cubicBezTo>
                    <a:pt x="31574" y="24352"/>
                    <a:pt x="24514" y="22312"/>
                    <a:pt x="27105" y="21762"/>
                  </a:cubicBezTo>
                  <a:cubicBezTo>
                    <a:pt x="27723" y="21634"/>
                    <a:pt x="28735" y="21584"/>
                    <a:pt x="29982" y="21584"/>
                  </a:cubicBezTo>
                  <a:cubicBezTo>
                    <a:pt x="34091" y="21584"/>
                    <a:pt x="40755" y="22118"/>
                    <a:pt x="44332" y="22118"/>
                  </a:cubicBezTo>
                  <a:cubicBezTo>
                    <a:pt x="48963" y="22118"/>
                    <a:pt x="45336" y="18070"/>
                    <a:pt x="40867" y="17681"/>
                  </a:cubicBezTo>
                  <a:cubicBezTo>
                    <a:pt x="36649" y="17281"/>
                    <a:pt x="45049" y="14158"/>
                    <a:pt x="55294" y="14158"/>
                  </a:cubicBezTo>
                  <a:cubicBezTo>
                    <a:pt x="55824" y="14158"/>
                    <a:pt x="56359" y="14167"/>
                    <a:pt x="56897" y="14184"/>
                  </a:cubicBezTo>
                  <a:cubicBezTo>
                    <a:pt x="57482" y="14203"/>
                    <a:pt x="58014" y="14212"/>
                    <a:pt x="58498" y="14212"/>
                  </a:cubicBezTo>
                  <a:cubicBezTo>
                    <a:pt x="67044" y="14212"/>
                    <a:pt x="60404" y="11391"/>
                    <a:pt x="58290" y="11237"/>
                  </a:cubicBezTo>
                  <a:cubicBezTo>
                    <a:pt x="56128" y="11047"/>
                    <a:pt x="52750" y="6051"/>
                    <a:pt x="69472" y="6051"/>
                  </a:cubicBezTo>
                  <a:cubicBezTo>
                    <a:pt x="69785" y="6051"/>
                    <a:pt x="70105" y="6052"/>
                    <a:pt x="70433" y="6056"/>
                  </a:cubicBezTo>
                  <a:cubicBezTo>
                    <a:pt x="70706" y="6059"/>
                    <a:pt x="70973" y="6060"/>
                    <a:pt x="71236" y="6060"/>
                  </a:cubicBezTo>
                  <a:cubicBezTo>
                    <a:pt x="88137" y="6060"/>
                    <a:pt x="84672" y="0"/>
                    <a:pt x="75712" y="0"/>
                  </a:cubicBezTo>
                  <a:close/>
                </a:path>
              </a:pathLst>
            </a:custGeom>
            <a:gradFill>
              <a:gsLst>
                <a:gs pos="0">
                  <a:srgbClr val="345BA0">
                    <a:alpha val="41960"/>
                    <a:alpha val="13020"/>
                  </a:srgbClr>
                </a:gs>
                <a:gs pos="100000">
                  <a:srgbClr val="76C1FF">
                    <a:alpha val="70588"/>
                    <a:alpha val="130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7416336" y="2034300"/>
              <a:ext cx="4726496" cy="1475446"/>
            </a:xfrm>
            <a:custGeom>
              <a:avLst/>
              <a:gdLst/>
              <a:ahLst/>
              <a:cxnLst/>
              <a:rect l="l" t="t" r="r" b="b"/>
              <a:pathLst>
                <a:path w="88148" h="27518" extrusionOk="0">
                  <a:moveTo>
                    <a:pt x="64536" y="1"/>
                  </a:moveTo>
                  <a:cubicBezTo>
                    <a:pt x="63518" y="1"/>
                    <a:pt x="62457" y="63"/>
                    <a:pt x="61431" y="186"/>
                  </a:cubicBezTo>
                  <a:cubicBezTo>
                    <a:pt x="56574" y="802"/>
                    <a:pt x="63666" y="3036"/>
                    <a:pt x="61010" y="3651"/>
                  </a:cubicBezTo>
                  <a:cubicBezTo>
                    <a:pt x="60420" y="3783"/>
                    <a:pt x="59461" y="3833"/>
                    <a:pt x="58276" y="3833"/>
                  </a:cubicBezTo>
                  <a:cubicBezTo>
                    <a:pt x="54194" y="3833"/>
                    <a:pt x="47429" y="3230"/>
                    <a:pt x="43815" y="3230"/>
                  </a:cubicBezTo>
                  <a:cubicBezTo>
                    <a:pt x="39152" y="3230"/>
                    <a:pt x="42811" y="7699"/>
                    <a:pt x="47248" y="8088"/>
                  </a:cubicBezTo>
                  <a:cubicBezTo>
                    <a:pt x="51501" y="8488"/>
                    <a:pt x="43082" y="11969"/>
                    <a:pt x="32852" y="11969"/>
                  </a:cubicBezTo>
                  <a:cubicBezTo>
                    <a:pt x="32333" y="11969"/>
                    <a:pt x="31810" y="11960"/>
                    <a:pt x="31283" y="11941"/>
                  </a:cubicBezTo>
                  <a:cubicBezTo>
                    <a:pt x="30657" y="11917"/>
                    <a:pt x="30091" y="11906"/>
                    <a:pt x="29580" y="11906"/>
                  </a:cubicBezTo>
                  <a:cubicBezTo>
                    <a:pt x="21154" y="11906"/>
                    <a:pt x="27751" y="14996"/>
                    <a:pt x="29858" y="15180"/>
                  </a:cubicBezTo>
                  <a:cubicBezTo>
                    <a:pt x="32055" y="15371"/>
                    <a:pt x="35410" y="20852"/>
                    <a:pt x="18597" y="20852"/>
                  </a:cubicBezTo>
                  <a:cubicBezTo>
                    <a:pt x="18309" y="20852"/>
                    <a:pt x="18015" y="20850"/>
                    <a:pt x="17714" y="20847"/>
                  </a:cubicBezTo>
                  <a:cubicBezTo>
                    <a:pt x="17466" y="20844"/>
                    <a:pt x="17222" y="20843"/>
                    <a:pt x="16981" y="20843"/>
                  </a:cubicBezTo>
                  <a:cubicBezTo>
                    <a:pt x="1" y="20843"/>
                    <a:pt x="3463" y="27518"/>
                    <a:pt x="12436" y="27518"/>
                  </a:cubicBezTo>
                  <a:cubicBezTo>
                    <a:pt x="21568" y="27518"/>
                    <a:pt x="12987" y="23534"/>
                    <a:pt x="20208" y="23308"/>
                  </a:cubicBezTo>
                  <a:cubicBezTo>
                    <a:pt x="27429" y="23081"/>
                    <a:pt x="43750" y="23243"/>
                    <a:pt x="37403" y="18612"/>
                  </a:cubicBezTo>
                  <a:cubicBezTo>
                    <a:pt x="34597" y="16540"/>
                    <a:pt x="35711" y="16028"/>
                    <a:pt x="38564" y="16028"/>
                  </a:cubicBezTo>
                  <a:cubicBezTo>
                    <a:pt x="41347" y="16028"/>
                    <a:pt x="45783" y="16515"/>
                    <a:pt x="49847" y="16515"/>
                  </a:cubicBezTo>
                  <a:cubicBezTo>
                    <a:pt x="50989" y="16515"/>
                    <a:pt x="52103" y="16477"/>
                    <a:pt x="53141" y="16378"/>
                  </a:cubicBezTo>
                  <a:cubicBezTo>
                    <a:pt x="61626" y="15568"/>
                    <a:pt x="48478" y="10776"/>
                    <a:pt x="55570" y="10646"/>
                  </a:cubicBezTo>
                  <a:cubicBezTo>
                    <a:pt x="55810" y="10642"/>
                    <a:pt x="56048" y="10640"/>
                    <a:pt x="56284" y="10640"/>
                  </a:cubicBezTo>
                  <a:cubicBezTo>
                    <a:pt x="62965" y="10640"/>
                    <a:pt x="67583" y="12378"/>
                    <a:pt x="63860" y="13755"/>
                  </a:cubicBezTo>
                  <a:cubicBezTo>
                    <a:pt x="61621" y="14583"/>
                    <a:pt x="65154" y="15574"/>
                    <a:pt x="69967" y="15574"/>
                  </a:cubicBezTo>
                  <a:cubicBezTo>
                    <a:pt x="73439" y="15574"/>
                    <a:pt x="77578" y="15058"/>
                    <a:pt x="80699" y="13593"/>
                  </a:cubicBezTo>
                  <a:cubicBezTo>
                    <a:pt x="88147" y="10128"/>
                    <a:pt x="57384" y="10322"/>
                    <a:pt x="65479" y="7278"/>
                  </a:cubicBezTo>
                  <a:cubicBezTo>
                    <a:pt x="73575" y="4234"/>
                    <a:pt x="83678" y="4040"/>
                    <a:pt x="83678" y="4040"/>
                  </a:cubicBezTo>
                  <a:lnTo>
                    <a:pt x="83678" y="4040"/>
                  </a:lnTo>
                  <a:cubicBezTo>
                    <a:pt x="83678" y="4040"/>
                    <a:pt x="83513" y="6720"/>
                    <a:pt x="84129" y="6720"/>
                  </a:cubicBezTo>
                  <a:cubicBezTo>
                    <a:pt x="84456" y="6720"/>
                    <a:pt x="85003" y="5965"/>
                    <a:pt x="85913" y="3651"/>
                  </a:cubicBezTo>
                  <a:lnTo>
                    <a:pt x="76004" y="1838"/>
                  </a:lnTo>
                  <a:cubicBezTo>
                    <a:pt x="76004" y="1838"/>
                    <a:pt x="71720" y="3562"/>
                    <a:pt x="70201" y="3562"/>
                  </a:cubicBezTo>
                  <a:cubicBezTo>
                    <a:pt x="69649" y="3562"/>
                    <a:pt x="69462" y="3334"/>
                    <a:pt x="69980" y="2712"/>
                  </a:cubicBezTo>
                  <a:cubicBezTo>
                    <a:pt x="71539" y="873"/>
                    <a:pt x="68341" y="1"/>
                    <a:pt x="64536" y="1"/>
                  </a:cubicBezTo>
                  <a:close/>
                </a:path>
              </a:pathLst>
            </a:custGeom>
            <a:gradFill>
              <a:gsLst>
                <a:gs pos="0">
                  <a:srgbClr val="345BA0">
                    <a:alpha val="41960"/>
                    <a:alpha val="13020"/>
                  </a:srgbClr>
                </a:gs>
                <a:gs pos="100000">
                  <a:srgbClr val="76C1FF">
                    <a:alpha val="70588"/>
                    <a:alpha val="130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Karantina"/>
              <a:buNone/>
              <a:defRPr sz="3400" b="1">
                <a:solidFill>
                  <a:schemeClr val="accent3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Fredoka One"/>
              <a:buNone/>
              <a:defRPr sz="34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●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○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tamaran"/>
              <a:buChar char="■"/>
              <a:defRPr sz="16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33"/>
          <p:cNvGrpSpPr/>
          <p:nvPr/>
        </p:nvGrpSpPr>
        <p:grpSpPr>
          <a:xfrm>
            <a:off x="-1661799" y="3103913"/>
            <a:ext cx="8608824" cy="2574068"/>
            <a:chOff x="-1950274" y="3049450"/>
            <a:chExt cx="8608824" cy="2574068"/>
          </a:xfrm>
        </p:grpSpPr>
        <p:pic>
          <p:nvPicPr>
            <p:cNvPr id="359" name="Google Shape;359;p33"/>
            <p:cNvPicPr preferRelativeResize="0"/>
            <p:nvPr/>
          </p:nvPicPr>
          <p:blipFill>
            <a:blip r:embed="rId3">
              <a:alphaModFix amt="72000"/>
            </a:blip>
            <a:stretch>
              <a:fillRect/>
            </a:stretch>
          </p:blipFill>
          <p:spPr>
            <a:xfrm flipH="1">
              <a:off x="-1950274" y="3049450"/>
              <a:ext cx="8608824" cy="232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33"/>
            <p:cNvPicPr preferRelativeResize="0"/>
            <p:nvPr/>
          </p:nvPicPr>
          <p:blipFill>
            <a:blip r:embed="rId4">
              <a:alphaModFix amt="66000"/>
            </a:blip>
            <a:stretch>
              <a:fillRect/>
            </a:stretch>
          </p:blipFill>
          <p:spPr>
            <a:xfrm rot="806855" flipH="1">
              <a:off x="-1450100" y="3666735"/>
              <a:ext cx="4896973" cy="14066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p33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3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3"/>
          <p:cNvSpPr txBox="1">
            <a:spLocks noGrp="1"/>
          </p:cNvSpPr>
          <p:nvPr>
            <p:ph type="ctrTitle"/>
          </p:nvPr>
        </p:nvSpPr>
        <p:spPr>
          <a:xfrm>
            <a:off x="722375" y="837561"/>
            <a:ext cx="4346100" cy="19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Unveiling META Champions in League of Legends</a:t>
            </a:r>
            <a:endParaRPr sz="5100"/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1"/>
          </p:nvPr>
        </p:nvSpPr>
        <p:spPr>
          <a:xfrm>
            <a:off x="722375" y="2805025"/>
            <a:ext cx="46203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Data-Driven Analysis of the 13.24 Patch</a:t>
            </a:r>
            <a:endParaRPr/>
          </a:p>
        </p:txBody>
      </p:sp>
      <p:sp>
        <p:nvSpPr>
          <p:cNvPr id="366" name="Google Shape;366;p33"/>
          <p:cNvSpPr/>
          <p:nvPr/>
        </p:nvSpPr>
        <p:spPr>
          <a:xfrm flipH="1">
            <a:off x="5493198" y="1305975"/>
            <a:ext cx="2156246" cy="3302693"/>
          </a:xfrm>
          <a:custGeom>
            <a:avLst/>
            <a:gdLst/>
            <a:ahLst/>
            <a:cxnLst/>
            <a:rect l="l" t="t" r="r" b="b"/>
            <a:pathLst>
              <a:path w="57248" h="87686" extrusionOk="0">
                <a:moveTo>
                  <a:pt x="29114" y="1"/>
                </a:moveTo>
                <a:cubicBezTo>
                  <a:pt x="27013" y="1"/>
                  <a:pt x="24885" y="755"/>
                  <a:pt x="23303" y="2173"/>
                </a:cubicBezTo>
                <a:cubicBezTo>
                  <a:pt x="22945" y="1993"/>
                  <a:pt x="22676" y="1769"/>
                  <a:pt x="22452" y="1456"/>
                </a:cubicBezTo>
                <a:lnTo>
                  <a:pt x="22452" y="1456"/>
                </a:lnTo>
                <a:cubicBezTo>
                  <a:pt x="22407" y="1904"/>
                  <a:pt x="22407" y="2442"/>
                  <a:pt x="22497" y="3069"/>
                </a:cubicBezTo>
                <a:cubicBezTo>
                  <a:pt x="19315" y="7461"/>
                  <a:pt x="15551" y="17633"/>
                  <a:pt x="9680" y="17768"/>
                </a:cubicBezTo>
                <a:cubicBezTo>
                  <a:pt x="9648" y="17768"/>
                  <a:pt x="9615" y="17769"/>
                  <a:pt x="9583" y="17769"/>
                </a:cubicBezTo>
                <a:cubicBezTo>
                  <a:pt x="2719" y="17769"/>
                  <a:pt x="1121" y="8268"/>
                  <a:pt x="1120" y="8267"/>
                </a:cubicBezTo>
                <a:lnTo>
                  <a:pt x="1120" y="8267"/>
                </a:lnTo>
                <a:cubicBezTo>
                  <a:pt x="314" y="10956"/>
                  <a:pt x="0" y="14452"/>
                  <a:pt x="1524" y="17365"/>
                </a:cubicBezTo>
                <a:lnTo>
                  <a:pt x="1345" y="17185"/>
                </a:lnTo>
                <a:lnTo>
                  <a:pt x="1345" y="17185"/>
                </a:lnTo>
                <a:cubicBezTo>
                  <a:pt x="4060" y="24330"/>
                  <a:pt x="10710" y="26449"/>
                  <a:pt x="17336" y="26449"/>
                </a:cubicBezTo>
                <a:cubicBezTo>
                  <a:pt x="17817" y="26449"/>
                  <a:pt x="18298" y="26438"/>
                  <a:pt x="18777" y="26417"/>
                </a:cubicBezTo>
                <a:lnTo>
                  <a:pt x="18777" y="26417"/>
                </a:lnTo>
                <a:cubicBezTo>
                  <a:pt x="16805" y="31122"/>
                  <a:pt x="13982" y="35380"/>
                  <a:pt x="14341" y="40713"/>
                </a:cubicBezTo>
                <a:cubicBezTo>
                  <a:pt x="13713" y="42057"/>
                  <a:pt x="12279" y="44567"/>
                  <a:pt x="13937" y="45597"/>
                </a:cubicBezTo>
                <a:cubicBezTo>
                  <a:pt x="14072" y="45642"/>
                  <a:pt x="14206" y="45687"/>
                  <a:pt x="14385" y="45777"/>
                </a:cubicBezTo>
                <a:cubicBezTo>
                  <a:pt x="14654" y="45821"/>
                  <a:pt x="14878" y="45866"/>
                  <a:pt x="15192" y="45911"/>
                </a:cubicBezTo>
                <a:lnTo>
                  <a:pt x="15551" y="46001"/>
                </a:lnTo>
                <a:lnTo>
                  <a:pt x="16402" y="46001"/>
                </a:lnTo>
                <a:lnTo>
                  <a:pt x="16805" y="45911"/>
                </a:lnTo>
                <a:cubicBezTo>
                  <a:pt x="17522" y="45866"/>
                  <a:pt x="17746" y="45194"/>
                  <a:pt x="17702" y="44567"/>
                </a:cubicBezTo>
                <a:lnTo>
                  <a:pt x="17926" y="44567"/>
                </a:lnTo>
                <a:cubicBezTo>
                  <a:pt x="18688" y="44208"/>
                  <a:pt x="18553" y="42640"/>
                  <a:pt x="17657" y="42057"/>
                </a:cubicBezTo>
                <a:cubicBezTo>
                  <a:pt x="17567" y="41833"/>
                  <a:pt x="17567" y="41654"/>
                  <a:pt x="17522" y="41430"/>
                </a:cubicBezTo>
                <a:cubicBezTo>
                  <a:pt x="20166" y="36366"/>
                  <a:pt x="19001" y="29778"/>
                  <a:pt x="23751" y="25924"/>
                </a:cubicBezTo>
                <a:cubicBezTo>
                  <a:pt x="23796" y="25924"/>
                  <a:pt x="23931" y="25879"/>
                  <a:pt x="23976" y="25879"/>
                </a:cubicBezTo>
                <a:cubicBezTo>
                  <a:pt x="24200" y="26103"/>
                  <a:pt x="24424" y="26327"/>
                  <a:pt x="24693" y="26507"/>
                </a:cubicBezTo>
                <a:cubicBezTo>
                  <a:pt x="24648" y="27089"/>
                  <a:pt x="25051" y="27851"/>
                  <a:pt x="25634" y="28120"/>
                </a:cubicBezTo>
                <a:lnTo>
                  <a:pt x="25499" y="28120"/>
                </a:lnTo>
                <a:cubicBezTo>
                  <a:pt x="25589" y="28120"/>
                  <a:pt x="25723" y="28120"/>
                  <a:pt x="25768" y="28165"/>
                </a:cubicBezTo>
                <a:cubicBezTo>
                  <a:pt x="27650" y="33722"/>
                  <a:pt x="21959" y="35918"/>
                  <a:pt x="21511" y="40040"/>
                </a:cubicBezTo>
                <a:cubicBezTo>
                  <a:pt x="21332" y="41967"/>
                  <a:pt x="22138" y="49272"/>
                  <a:pt x="23393" y="55725"/>
                </a:cubicBezTo>
                <a:cubicBezTo>
                  <a:pt x="23751" y="57428"/>
                  <a:pt x="23976" y="59131"/>
                  <a:pt x="23393" y="60789"/>
                </a:cubicBezTo>
                <a:cubicBezTo>
                  <a:pt x="17746" y="64599"/>
                  <a:pt x="21242" y="73203"/>
                  <a:pt x="19808" y="79253"/>
                </a:cubicBezTo>
                <a:cubicBezTo>
                  <a:pt x="19763" y="79297"/>
                  <a:pt x="19673" y="79297"/>
                  <a:pt x="19673" y="79387"/>
                </a:cubicBezTo>
                <a:cubicBezTo>
                  <a:pt x="19091" y="81180"/>
                  <a:pt x="17478" y="82390"/>
                  <a:pt x="18015" y="83644"/>
                </a:cubicBezTo>
                <a:cubicBezTo>
                  <a:pt x="18374" y="84406"/>
                  <a:pt x="20032" y="84137"/>
                  <a:pt x="22676" y="86333"/>
                </a:cubicBezTo>
                <a:cubicBezTo>
                  <a:pt x="23998" y="87358"/>
                  <a:pt x="25336" y="87685"/>
                  <a:pt x="26407" y="87685"/>
                </a:cubicBezTo>
                <a:cubicBezTo>
                  <a:pt x="27115" y="87685"/>
                  <a:pt x="27706" y="87542"/>
                  <a:pt x="28098" y="87364"/>
                </a:cubicBezTo>
                <a:cubicBezTo>
                  <a:pt x="30698" y="86423"/>
                  <a:pt x="24737" y="83958"/>
                  <a:pt x="23527" y="80194"/>
                </a:cubicBezTo>
                <a:cubicBezTo>
                  <a:pt x="25813" y="69394"/>
                  <a:pt x="31415" y="58414"/>
                  <a:pt x="31594" y="47211"/>
                </a:cubicBezTo>
                <a:cubicBezTo>
                  <a:pt x="34148" y="50930"/>
                  <a:pt x="37957" y="53664"/>
                  <a:pt x="39840" y="57742"/>
                </a:cubicBezTo>
                <a:cubicBezTo>
                  <a:pt x="35269" y="58997"/>
                  <a:pt x="33835" y="67108"/>
                  <a:pt x="31325" y="70335"/>
                </a:cubicBezTo>
                <a:cubicBezTo>
                  <a:pt x="29891" y="71455"/>
                  <a:pt x="27516" y="72082"/>
                  <a:pt x="28009" y="73382"/>
                </a:cubicBezTo>
                <a:cubicBezTo>
                  <a:pt x="29111" y="74308"/>
                  <a:pt x="31600" y="80827"/>
                  <a:pt x="33771" y="80827"/>
                </a:cubicBezTo>
                <a:cubicBezTo>
                  <a:pt x="33807" y="80827"/>
                  <a:pt x="33843" y="80825"/>
                  <a:pt x="33879" y="80821"/>
                </a:cubicBezTo>
                <a:lnTo>
                  <a:pt x="33879" y="80776"/>
                </a:lnTo>
                <a:cubicBezTo>
                  <a:pt x="33978" y="80785"/>
                  <a:pt x="34070" y="80789"/>
                  <a:pt x="34154" y="80789"/>
                </a:cubicBezTo>
                <a:cubicBezTo>
                  <a:pt x="36762" y="80789"/>
                  <a:pt x="32932" y="76846"/>
                  <a:pt x="34103" y="73113"/>
                </a:cubicBezTo>
                <a:cubicBezTo>
                  <a:pt x="36344" y="69618"/>
                  <a:pt x="43918" y="61327"/>
                  <a:pt x="44859" y="57518"/>
                </a:cubicBezTo>
                <a:cubicBezTo>
                  <a:pt x="44411" y="49944"/>
                  <a:pt x="39840" y="37576"/>
                  <a:pt x="32983" y="33811"/>
                </a:cubicBezTo>
                <a:cubicBezTo>
                  <a:pt x="32804" y="31974"/>
                  <a:pt x="33252" y="30137"/>
                  <a:pt x="33386" y="28299"/>
                </a:cubicBezTo>
                <a:cubicBezTo>
                  <a:pt x="33566" y="28299"/>
                  <a:pt x="33655" y="28344"/>
                  <a:pt x="33835" y="28344"/>
                </a:cubicBezTo>
                <a:cubicBezTo>
                  <a:pt x="35403" y="31481"/>
                  <a:pt x="37823" y="34932"/>
                  <a:pt x="41319" y="35962"/>
                </a:cubicBezTo>
                <a:cubicBezTo>
                  <a:pt x="46024" y="34887"/>
                  <a:pt x="48489" y="30092"/>
                  <a:pt x="50281" y="26103"/>
                </a:cubicBezTo>
                <a:cubicBezTo>
                  <a:pt x="50895" y="26410"/>
                  <a:pt x="51603" y="26546"/>
                  <a:pt x="52328" y="26546"/>
                </a:cubicBezTo>
                <a:cubicBezTo>
                  <a:pt x="54355" y="26546"/>
                  <a:pt x="56523" y="25485"/>
                  <a:pt x="57183" y="24132"/>
                </a:cubicBezTo>
                <a:cubicBezTo>
                  <a:pt x="57247" y="24035"/>
                  <a:pt x="57195" y="23961"/>
                  <a:pt x="57094" y="23961"/>
                </a:cubicBezTo>
                <a:cubicBezTo>
                  <a:pt x="57055" y="23961"/>
                  <a:pt x="57009" y="23972"/>
                  <a:pt x="56959" y="23997"/>
                </a:cubicBezTo>
                <a:cubicBezTo>
                  <a:pt x="57052" y="23745"/>
                  <a:pt x="56939" y="23650"/>
                  <a:pt x="56687" y="23650"/>
                </a:cubicBezTo>
                <a:cubicBezTo>
                  <a:pt x="55938" y="23650"/>
                  <a:pt x="53961" y="24489"/>
                  <a:pt x="52562" y="24489"/>
                </a:cubicBezTo>
                <a:cubicBezTo>
                  <a:pt x="52180" y="24489"/>
                  <a:pt x="51840" y="24426"/>
                  <a:pt x="51581" y="24266"/>
                </a:cubicBezTo>
                <a:cubicBezTo>
                  <a:pt x="51004" y="23799"/>
                  <a:pt x="50487" y="23606"/>
                  <a:pt x="50014" y="23606"/>
                </a:cubicBezTo>
                <a:cubicBezTo>
                  <a:pt x="48943" y="23606"/>
                  <a:pt x="48101" y="24598"/>
                  <a:pt x="47324" y="25655"/>
                </a:cubicBezTo>
                <a:cubicBezTo>
                  <a:pt x="45486" y="27896"/>
                  <a:pt x="43246" y="29868"/>
                  <a:pt x="41229" y="31929"/>
                </a:cubicBezTo>
                <a:cubicBezTo>
                  <a:pt x="38585" y="28568"/>
                  <a:pt x="38316" y="23594"/>
                  <a:pt x="35224" y="20726"/>
                </a:cubicBezTo>
                <a:cubicBezTo>
                  <a:pt x="35986" y="19292"/>
                  <a:pt x="36075" y="17365"/>
                  <a:pt x="35896" y="15214"/>
                </a:cubicBezTo>
                <a:cubicBezTo>
                  <a:pt x="37420" y="13779"/>
                  <a:pt x="37196" y="11270"/>
                  <a:pt x="36792" y="10015"/>
                </a:cubicBezTo>
                <a:cubicBezTo>
                  <a:pt x="37420" y="9388"/>
                  <a:pt x="37375" y="7550"/>
                  <a:pt x="37196" y="6206"/>
                </a:cubicBezTo>
                <a:cubicBezTo>
                  <a:pt x="37644" y="5758"/>
                  <a:pt x="37823" y="5086"/>
                  <a:pt x="37868" y="4369"/>
                </a:cubicBezTo>
                <a:cubicBezTo>
                  <a:pt x="37948" y="2416"/>
                  <a:pt x="36079" y="889"/>
                  <a:pt x="33837" y="889"/>
                </a:cubicBezTo>
                <a:cubicBezTo>
                  <a:pt x="33557" y="889"/>
                  <a:pt x="33272" y="913"/>
                  <a:pt x="32983" y="963"/>
                </a:cubicBezTo>
                <a:cubicBezTo>
                  <a:pt x="31807" y="313"/>
                  <a:pt x="30466" y="1"/>
                  <a:pt x="291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33"/>
          <p:cNvPicPr preferRelativeResize="0"/>
          <p:nvPr/>
        </p:nvPicPr>
        <p:blipFill>
          <a:blip r:embed="rId5">
            <a:alphaModFix amt="64000"/>
          </a:blip>
          <a:stretch>
            <a:fillRect/>
          </a:stretch>
        </p:blipFill>
        <p:spPr>
          <a:xfrm>
            <a:off x="5411246" y="1354425"/>
            <a:ext cx="468749" cy="8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3990986" y="2815240"/>
            <a:ext cx="1167857" cy="179734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/>
              <a:t>01 - DATA ACQUISITION</a:t>
            </a:r>
            <a:endParaRPr sz="5100"/>
          </a:p>
        </p:txBody>
      </p:sp>
      <p:grpSp>
        <p:nvGrpSpPr>
          <p:cNvPr id="452" name="Google Shape;452;p42"/>
          <p:cNvGrpSpPr/>
          <p:nvPr/>
        </p:nvGrpSpPr>
        <p:grpSpPr>
          <a:xfrm flipH="1">
            <a:off x="4000547" y="2979428"/>
            <a:ext cx="1142942" cy="1628930"/>
            <a:chOff x="2381775" y="2575658"/>
            <a:chExt cx="469612" cy="669240"/>
          </a:xfrm>
        </p:grpSpPr>
        <p:sp>
          <p:nvSpPr>
            <p:cNvPr id="453" name="Google Shape;453;p42"/>
            <p:cNvSpPr/>
            <p:nvPr/>
          </p:nvSpPr>
          <p:spPr>
            <a:xfrm>
              <a:off x="2421400" y="2860375"/>
              <a:ext cx="6075" cy="6700"/>
            </a:xfrm>
            <a:custGeom>
              <a:avLst/>
              <a:gdLst/>
              <a:ahLst/>
              <a:cxnLst/>
              <a:rect l="l" t="t" r="r" b="b"/>
              <a:pathLst>
                <a:path w="243" h="268" extrusionOk="0">
                  <a:moveTo>
                    <a:pt x="1" y="268"/>
                  </a:moveTo>
                  <a:cubicBezTo>
                    <a:pt x="165" y="165"/>
                    <a:pt x="242" y="70"/>
                    <a:pt x="208" y="1"/>
                  </a:cubicBezTo>
                  <a:cubicBezTo>
                    <a:pt x="139" y="96"/>
                    <a:pt x="70" y="190"/>
                    <a:pt x="1" y="2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2414300" y="2749675"/>
              <a:ext cx="900" cy="6050"/>
            </a:xfrm>
            <a:custGeom>
              <a:avLst/>
              <a:gdLst/>
              <a:ahLst/>
              <a:cxnLst/>
              <a:rect l="l" t="t" r="r" b="b"/>
              <a:pathLst>
                <a:path w="36" h="242" extrusionOk="0">
                  <a:moveTo>
                    <a:pt x="1" y="0"/>
                  </a:moveTo>
                  <a:cubicBezTo>
                    <a:pt x="1" y="78"/>
                    <a:pt x="1" y="164"/>
                    <a:pt x="1" y="241"/>
                  </a:cubicBezTo>
                  <a:cubicBezTo>
                    <a:pt x="35" y="164"/>
                    <a:pt x="35" y="7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2383062" y="2594249"/>
              <a:ext cx="468325" cy="650650"/>
            </a:xfrm>
            <a:custGeom>
              <a:avLst/>
              <a:gdLst/>
              <a:ahLst/>
              <a:cxnLst/>
              <a:rect l="l" t="t" r="r" b="b"/>
              <a:pathLst>
                <a:path w="3275" h="4550" extrusionOk="0">
                  <a:moveTo>
                    <a:pt x="2887" y="1249"/>
                  </a:moveTo>
                  <a:cubicBezTo>
                    <a:pt x="2852" y="1361"/>
                    <a:pt x="2792" y="1456"/>
                    <a:pt x="2706" y="1534"/>
                  </a:cubicBezTo>
                  <a:cubicBezTo>
                    <a:pt x="2611" y="1551"/>
                    <a:pt x="2525" y="1585"/>
                    <a:pt x="2438" y="1620"/>
                  </a:cubicBezTo>
                  <a:cubicBezTo>
                    <a:pt x="2361" y="1577"/>
                    <a:pt x="2283" y="1551"/>
                    <a:pt x="2197" y="1525"/>
                  </a:cubicBezTo>
                  <a:lnTo>
                    <a:pt x="2197" y="1448"/>
                  </a:lnTo>
                  <a:cubicBezTo>
                    <a:pt x="2189" y="1473"/>
                    <a:pt x="2180" y="1499"/>
                    <a:pt x="2171" y="1516"/>
                  </a:cubicBezTo>
                  <a:cubicBezTo>
                    <a:pt x="1990" y="1473"/>
                    <a:pt x="1818" y="1473"/>
                    <a:pt x="1698" y="1585"/>
                  </a:cubicBezTo>
                  <a:cubicBezTo>
                    <a:pt x="2068" y="1051"/>
                    <a:pt x="2137" y="948"/>
                    <a:pt x="1982" y="758"/>
                  </a:cubicBezTo>
                  <a:cubicBezTo>
                    <a:pt x="1999" y="629"/>
                    <a:pt x="2206" y="534"/>
                    <a:pt x="2413" y="422"/>
                  </a:cubicBezTo>
                  <a:cubicBezTo>
                    <a:pt x="2413" y="422"/>
                    <a:pt x="2421" y="422"/>
                    <a:pt x="2421" y="422"/>
                  </a:cubicBezTo>
                  <a:cubicBezTo>
                    <a:pt x="2421" y="422"/>
                    <a:pt x="2671" y="379"/>
                    <a:pt x="2731" y="457"/>
                  </a:cubicBezTo>
                  <a:cubicBezTo>
                    <a:pt x="2731" y="457"/>
                    <a:pt x="2706" y="336"/>
                    <a:pt x="2516" y="371"/>
                  </a:cubicBezTo>
                  <a:cubicBezTo>
                    <a:pt x="2490" y="371"/>
                    <a:pt x="2473" y="388"/>
                    <a:pt x="2456" y="388"/>
                  </a:cubicBezTo>
                  <a:cubicBezTo>
                    <a:pt x="2611" y="293"/>
                    <a:pt x="2757" y="172"/>
                    <a:pt x="2757" y="0"/>
                  </a:cubicBezTo>
                  <a:cubicBezTo>
                    <a:pt x="2714" y="310"/>
                    <a:pt x="1896" y="457"/>
                    <a:pt x="1922" y="689"/>
                  </a:cubicBezTo>
                  <a:cubicBezTo>
                    <a:pt x="1741" y="508"/>
                    <a:pt x="1586" y="319"/>
                    <a:pt x="1439" y="121"/>
                  </a:cubicBezTo>
                  <a:cubicBezTo>
                    <a:pt x="1241" y="388"/>
                    <a:pt x="2266" y="844"/>
                    <a:pt x="1801" y="1129"/>
                  </a:cubicBezTo>
                  <a:cubicBezTo>
                    <a:pt x="1732" y="1146"/>
                    <a:pt x="1672" y="1189"/>
                    <a:pt x="1629" y="1232"/>
                  </a:cubicBezTo>
                  <a:cubicBezTo>
                    <a:pt x="1620" y="1068"/>
                    <a:pt x="1525" y="888"/>
                    <a:pt x="1499" y="896"/>
                  </a:cubicBezTo>
                  <a:cubicBezTo>
                    <a:pt x="1577" y="1017"/>
                    <a:pt x="1603" y="1163"/>
                    <a:pt x="1577" y="1301"/>
                  </a:cubicBezTo>
                  <a:cubicBezTo>
                    <a:pt x="1534" y="1361"/>
                    <a:pt x="1499" y="1430"/>
                    <a:pt x="1473" y="1499"/>
                  </a:cubicBezTo>
                  <a:lnTo>
                    <a:pt x="1473" y="1499"/>
                  </a:lnTo>
                  <a:lnTo>
                    <a:pt x="1473" y="1499"/>
                  </a:lnTo>
                  <a:cubicBezTo>
                    <a:pt x="1422" y="1672"/>
                    <a:pt x="1387" y="1844"/>
                    <a:pt x="1379" y="2016"/>
                  </a:cubicBezTo>
                  <a:cubicBezTo>
                    <a:pt x="1232" y="1904"/>
                    <a:pt x="1060" y="1844"/>
                    <a:pt x="870" y="1835"/>
                  </a:cubicBezTo>
                  <a:lnTo>
                    <a:pt x="870" y="1792"/>
                  </a:lnTo>
                  <a:cubicBezTo>
                    <a:pt x="922" y="1706"/>
                    <a:pt x="991" y="1637"/>
                    <a:pt x="1077" y="1585"/>
                  </a:cubicBezTo>
                  <a:cubicBezTo>
                    <a:pt x="1000" y="1611"/>
                    <a:pt x="931" y="1654"/>
                    <a:pt x="879" y="1715"/>
                  </a:cubicBezTo>
                  <a:cubicBezTo>
                    <a:pt x="896" y="1577"/>
                    <a:pt x="931" y="1456"/>
                    <a:pt x="991" y="1336"/>
                  </a:cubicBezTo>
                  <a:cubicBezTo>
                    <a:pt x="913" y="1292"/>
                    <a:pt x="845" y="1551"/>
                    <a:pt x="845" y="1835"/>
                  </a:cubicBezTo>
                  <a:cubicBezTo>
                    <a:pt x="724" y="1835"/>
                    <a:pt x="603" y="1853"/>
                    <a:pt x="483" y="1896"/>
                  </a:cubicBezTo>
                  <a:cubicBezTo>
                    <a:pt x="259" y="1965"/>
                    <a:pt x="190" y="1844"/>
                    <a:pt x="172" y="1672"/>
                  </a:cubicBezTo>
                  <a:cubicBezTo>
                    <a:pt x="216" y="1560"/>
                    <a:pt x="310" y="1473"/>
                    <a:pt x="422" y="1448"/>
                  </a:cubicBezTo>
                  <a:cubicBezTo>
                    <a:pt x="396" y="1413"/>
                    <a:pt x="250" y="1491"/>
                    <a:pt x="164" y="1594"/>
                  </a:cubicBezTo>
                  <a:cubicBezTo>
                    <a:pt x="155" y="1336"/>
                    <a:pt x="198" y="1008"/>
                    <a:pt x="17" y="982"/>
                  </a:cubicBezTo>
                  <a:cubicBezTo>
                    <a:pt x="0" y="1224"/>
                    <a:pt x="26" y="1465"/>
                    <a:pt x="95" y="1697"/>
                  </a:cubicBezTo>
                  <a:cubicBezTo>
                    <a:pt x="86" y="1732"/>
                    <a:pt x="95" y="1766"/>
                    <a:pt x="129" y="1784"/>
                  </a:cubicBezTo>
                  <a:cubicBezTo>
                    <a:pt x="129" y="1775"/>
                    <a:pt x="129" y="1775"/>
                    <a:pt x="129" y="1766"/>
                  </a:cubicBezTo>
                  <a:cubicBezTo>
                    <a:pt x="181" y="1887"/>
                    <a:pt x="293" y="1965"/>
                    <a:pt x="422" y="1982"/>
                  </a:cubicBezTo>
                  <a:cubicBezTo>
                    <a:pt x="284" y="2016"/>
                    <a:pt x="155" y="2033"/>
                    <a:pt x="17" y="2042"/>
                  </a:cubicBezTo>
                  <a:cubicBezTo>
                    <a:pt x="164" y="2085"/>
                    <a:pt x="328" y="2068"/>
                    <a:pt x="457" y="1990"/>
                  </a:cubicBezTo>
                  <a:cubicBezTo>
                    <a:pt x="577" y="2008"/>
                    <a:pt x="715" y="1999"/>
                    <a:pt x="853" y="2016"/>
                  </a:cubicBezTo>
                  <a:cubicBezTo>
                    <a:pt x="862" y="2111"/>
                    <a:pt x="896" y="2214"/>
                    <a:pt x="939" y="2301"/>
                  </a:cubicBezTo>
                  <a:cubicBezTo>
                    <a:pt x="810" y="2326"/>
                    <a:pt x="681" y="2464"/>
                    <a:pt x="715" y="2481"/>
                  </a:cubicBezTo>
                  <a:cubicBezTo>
                    <a:pt x="776" y="2404"/>
                    <a:pt x="870" y="2361"/>
                    <a:pt x="965" y="2352"/>
                  </a:cubicBezTo>
                  <a:cubicBezTo>
                    <a:pt x="1051" y="2481"/>
                    <a:pt x="1206" y="2533"/>
                    <a:pt x="1344" y="2481"/>
                  </a:cubicBezTo>
                  <a:cubicBezTo>
                    <a:pt x="1336" y="3343"/>
                    <a:pt x="1482" y="4317"/>
                    <a:pt x="1379" y="4420"/>
                  </a:cubicBezTo>
                  <a:cubicBezTo>
                    <a:pt x="2008" y="4549"/>
                    <a:pt x="1775" y="3498"/>
                    <a:pt x="1646" y="2619"/>
                  </a:cubicBezTo>
                  <a:cubicBezTo>
                    <a:pt x="1810" y="2499"/>
                    <a:pt x="1939" y="2344"/>
                    <a:pt x="2025" y="2163"/>
                  </a:cubicBezTo>
                  <a:cubicBezTo>
                    <a:pt x="2120" y="2085"/>
                    <a:pt x="2240" y="2051"/>
                    <a:pt x="2361" y="2042"/>
                  </a:cubicBezTo>
                  <a:cubicBezTo>
                    <a:pt x="2361" y="1990"/>
                    <a:pt x="2189" y="2033"/>
                    <a:pt x="2051" y="2102"/>
                  </a:cubicBezTo>
                  <a:cubicBezTo>
                    <a:pt x="2120" y="1947"/>
                    <a:pt x="2163" y="1784"/>
                    <a:pt x="2180" y="1620"/>
                  </a:cubicBezTo>
                  <a:cubicBezTo>
                    <a:pt x="2395" y="1620"/>
                    <a:pt x="2663" y="1741"/>
                    <a:pt x="2947" y="2085"/>
                  </a:cubicBezTo>
                  <a:cubicBezTo>
                    <a:pt x="3042" y="2059"/>
                    <a:pt x="2775" y="1792"/>
                    <a:pt x="2447" y="1628"/>
                  </a:cubicBezTo>
                  <a:cubicBezTo>
                    <a:pt x="2749" y="1663"/>
                    <a:pt x="3050" y="1568"/>
                    <a:pt x="3274" y="1361"/>
                  </a:cubicBezTo>
                  <a:cubicBezTo>
                    <a:pt x="3162" y="1404"/>
                    <a:pt x="2964" y="1456"/>
                    <a:pt x="2792" y="1508"/>
                  </a:cubicBezTo>
                  <a:cubicBezTo>
                    <a:pt x="2843" y="1430"/>
                    <a:pt x="2878" y="1344"/>
                    <a:pt x="2887" y="1249"/>
                  </a:cubicBezTo>
                  <a:close/>
                  <a:moveTo>
                    <a:pt x="913" y="2025"/>
                  </a:moveTo>
                  <a:cubicBezTo>
                    <a:pt x="1094" y="2042"/>
                    <a:pt x="1249" y="2128"/>
                    <a:pt x="1361" y="2266"/>
                  </a:cubicBezTo>
                  <a:lnTo>
                    <a:pt x="1361" y="2421"/>
                  </a:lnTo>
                  <a:cubicBezTo>
                    <a:pt x="1163" y="2369"/>
                    <a:pt x="991" y="2223"/>
                    <a:pt x="913" y="2025"/>
                  </a:cubicBezTo>
                  <a:close/>
                  <a:moveTo>
                    <a:pt x="1646" y="2533"/>
                  </a:moveTo>
                  <a:cubicBezTo>
                    <a:pt x="1611" y="2318"/>
                    <a:pt x="1594" y="2102"/>
                    <a:pt x="1594" y="1887"/>
                  </a:cubicBezTo>
                  <a:cubicBezTo>
                    <a:pt x="1741" y="1732"/>
                    <a:pt x="1930" y="1637"/>
                    <a:pt x="2137" y="1620"/>
                  </a:cubicBezTo>
                  <a:cubicBezTo>
                    <a:pt x="1990" y="1930"/>
                    <a:pt x="1698" y="2266"/>
                    <a:pt x="1646" y="2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2695947" y="2755553"/>
              <a:ext cx="7579" cy="47047"/>
            </a:xfrm>
            <a:custGeom>
              <a:avLst/>
              <a:gdLst/>
              <a:ahLst/>
              <a:cxnLst/>
              <a:rect l="l" t="t" r="r" b="b"/>
              <a:pathLst>
                <a:path w="53" h="329" extrusionOk="0">
                  <a:moveTo>
                    <a:pt x="1" y="1"/>
                  </a:moveTo>
                  <a:cubicBezTo>
                    <a:pt x="9" y="113"/>
                    <a:pt x="18" y="216"/>
                    <a:pt x="18" y="328"/>
                  </a:cubicBezTo>
                  <a:cubicBezTo>
                    <a:pt x="52" y="225"/>
                    <a:pt x="44" y="10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2381775" y="2884968"/>
              <a:ext cx="5148" cy="257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5" y="18"/>
                  </a:moveTo>
                  <a:lnTo>
                    <a:pt x="1" y="0"/>
                  </a:lnTo>
                  <a:cubicBezTo>
                    <a:pt x="1" y="9"/>
                    <a:pt x="18" y="9"/>
                    <a:pt x="35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2773596" y="2575658"/>
              <a:ext cx="5005" cy="19877"/>
            </a:xfrm>
            <a:custGeom>
              <a:avLst/>
              <a:gdLst/>
              <a:ahLst/>
              <a:cxnLst/>
              <a:rect l="l" t="t" r="r" b="b"/>
              <a:pathLst>
                <a:path w="35" h="139" extrusionOk="0">
                  <a:moveTo>
                    <a:pt x="0" y="1"/>
                  </a:moveTo>
                  <a:cubicBezTo>
                    <a:pt x="18" y="44"/>
                    <a:pt x="26" y="87"/>
                    <a:pt x="26" y="139"/>
                  </a:cubicBezTo>
                  <a:cubicBezTo>
                    <a:pt x="35" y="87"/>
                    <a:pt x="26" y="4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42"/>
          <p:cNvSpPr txBox="1">
            <a:spLocks noGrp="1"/>
          </p:cNvSpPr>
          <p:nvPr>
            <p:ph type="subTitle" idx="1"/>
          </p:nvPr>
        </p:nvSpPr>
        <p:spPr>
          <a:xfrm>
            <a:off x="953050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5"/>
                </a:solidFill>
              </a:rPr>
              <a:t>API</a:t>
            </a:r>
            <a:endParaRPr sz="4900">
              <a:solidFill>
                <a:schemeClr val="accent5"/>
              </a:solidFill>
            </a:endParaRPr>
          </a:p>
        </p:txBody>
      </p:sp>
      <p:sp>
        <p:nvSpPr>
          <p:cNvPr id="460" name="Google Shape;460;p42"/>
          <p:cNvSpPr txBox="1">
            <a:spLocks noGrp="1"/>
          </p:cNvSpPr>
          <p:nvPr>
            <p:ph type="subTitle" idx="2"/>
          </p:nvPr>
        </p:nvSpPr>
        <p:spPr>
          <a:xfrm>
            <a:off x="953050" y="24710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Riot Games</a:t>
            </a:r>
            <a:endParaRPr sz="2500"/>
          </a:p>
        </p:txBody>
      </p:sp>
      <p:sp>
        <p:nvSpPr>
          <p:cNvPr id="461" name="Google Shape;461;p42"/>
          <p:cNvSpPr txBox="1">
            <a:spLocks noGrp="1"/>
          </p:cNvSpPr>
          <p:nvPr>
            <p:ph type="subTitle" idx="3"/>
          </p:nvPr>
        </p:nvSpPr>
        <p:spPr>
          <a:xfrm>
            <a:off x="5721186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5"/>
                </a:solidFill>
              </a:rPr>
              <a:t>SCRAPING</a:t>
            </a:r>
            <a:endParaRPr sz="4000">
              <a:solidFill>
                <a:schemeClr val="accent5"/>
              </a:solidFill>
            </a:endParaRPr>
          </a:p>
        </p:txBody>
      </p:sp>
      <p:sp>
        <p:nvSpPr>
          <p:cNvPr id="462" name="Google Shape;462;p42"/>
          <p:cNvSpPr txBox="1">
            <a:spLocks noGrp="1"/>
          </p:cNvSpPr>
          <p:nvPr>
            <p:ph type="subTitle" idx="4"/>
          </p:nvPr>
        </p:nvSpPr>
        <p:spPr>
          <a:xfrm>
            <a:off x="5769086" y="27296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LoLalytics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Op.gg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blitz.gg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3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3"/>
          <p:cNvSpPr txBox="1">
            <a:spLocks noGrp="1"/>
          </p:cNvSpPr>
          <p:nvPr>
            <p:ph type="body" idx="1"/>
          </p:nvPr>
        </p:nvSpPr>
        <p:spPr>
          <a:xfrm>
            <a:off x="720000" y="1509950"/>
            <a:ext cx="54981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Data Retrieval</a:t>
            </a:r>
            <a:r>
              <a:rPr lang="en"/>
              <a:t>: Used Riot API to fetch the official list of LoL champions and their basic stats not linked to in-game performances.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Data Format</a:t>
            </a:r>
            <a:r>
              <a:rPr lang="en"/>
              <a:t>: Data received in a hierarchical JSON format, with each champion's name as a key linked to their detailed information.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Data Transformation</a:t>
            </a:r>
            <a:r>
              <a:rPr lang="en"/>
              <a:t>: Processed and flattened the data into a structured table using Python's pandas library for easier analysis.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Dataset Overview:</a:t>
            </a:r>
            <a:r>
              <a:rPr lang="en"/>
              <a:t> The final dataset, named 'champion_list.csv', contains </a:t>
            </a:r>
            <a:r>
              <a:rPr lang="en" b="1"/>
              <a:t>30 columns</a:t>
            </a:r>
            <a:r>
              <a:rPr lang="en"/>
              <a:t> for various champion attributes and </a:t>
            </a:r>
            <a:r>
              <a:rPr lang="en" b="1"/>
              <a:t>166 rows</a:t>
            </a:r>
            <a:r>
              <a:rPr lang="en"/>
              <a:t> representing each champion.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from RIOT Games</a:t>
            </a:r>
            <a:endParaRPr/>
          </a:p>
        </p:txBody>
      </p:sp>
      <p:sp>
        <p:nvSpPr>
          <p:cNvPr id="470" name="Google Shape;470;p43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3990986" y="2815240"/>
            <a:ext cx="1167857" cy="179734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SCRAPING</a:t>
            </a:r>
            <a:endParaRPr/>
          </a:p>
        </p:txBody>
      </p:sp>
      <p:grpSp>
        <p:nvGrpSpPr>
          <p:cNvPr id="477" name="Google Shape;477;p44"/>
          <p:cNvGrpSpPr/>
          <p:nvPr/>
        </p:nvGrpSpPr>
        <p:grpSpPr>
          <a:xfrm flipH="1">
            <a:off x="4000547" y="2979428"/>
            <a:ext cx="1142942" cy="1628930"/>
            <a:chOff x="2381775" y="2575658"/>
            <a:chExt cx="469612" cy="669240"/>
          </a:xfrm>
        </p:grpSpPr>
        <p:sp>
          <p:nvSpPr>
            <p:cNvPr id="478" name="Google Shape;478;p44"/>
            <p:cNvSpPr/>
            <p:nvPr/>
          </p:nvSpPr>
          <p:spPr>
            <a:xfrm>
              <a:off x="2421400" y="2860375"/>
              <a:ext cx="6075" cy="6700"/>
            </a:xfrm>
            <a:custGeom>
              <a:avLst/>
              <a:gdLst/>
              <a:ahLst/>
              <a:cxnLst/>
              <a:rect l="l" t="t" r="r" b="b"/>
              <a:pathLst>
                <a:path w="243" h="268" extrusionOk="0">
                  <a:moveTo>
                    <a:pt x="1" y="268"/>
                  </a:moveTo>
                  <a:cubicBezTo>
                    <a:pt x="165" y="165"/>
                    <a:pt x="242" y="70"/>
                    <a:pt x="208" y="1"/>
                  </a:cubicBezTo>
                  <a:cubicBezTo>
                    <a:pt x="139" y="96"/>
                    <a:pt x="70" y="190"/>
                    <a:pt x="1" y="2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2414300" y="2749675"/>
              <a:ext cx="900" cy="6050"/>
            </a:xfrm>
            <a:custGeom>
              <a:avLst/>
              <a:gdLst/>
              <a:ahLst/>
              <a:cxnLst/>
              <a:rect l="l" t="t" r="r" b="b"/>
              <a:pathLst>
                <a:path w="36" h="242" extrusionOk="0">
                  <a:moveTo>
                    <a:pt x="1" y="0"/>
                  </a:moveTo>
                  <a:cubicBezTo>
                    <a:pt x="1" y="78"/>
                    <a:pt x="1" y="164"/>
                    <a:pt x="1" y="241"/>
                  </a:cubicBezTo>
                  <a:cubicBezTo>
                    <a:pt x="35" y="164"/>
                    <a:pt x="35" y="7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2383062" y="2594249"/>
              <a:ext cx="468325" cy="650650"/>
            </a:xfrm>
            <a:custGeom>
              <a:avLst/>
              <a:gdLst/>
              <a:ahLst/>
              <a:cxnLst/>
              <a:rect l="l" t="t" r="r" b="b"/>
              <a:pathLst>
                <a:path w="3275" h="4550" extrusionOk="0">
                  <a:moveTo>
                    <a:pt x="2887" y="1249"/>
                  </a:moveTo>
                  <a:cubicBezTo>
                    <a:pt x="2852" y="1361"/>
                    <a:pt x="2792" y="1456"/>
                    <a:pt x="2706" y="1534"/>
                  </a:cubicBezTo>
                  <a:cubicBezTo>
                    <a:pt x="2611" y="1551"/>
                    <a:pt x="2525" y="1585"/>
                    <a:pt x="2438" y="1620"/>
                  </a:cubicBezTo>
                  <a:cubicBezTo>
                    <a:pt x="2361" y="1577"/>
                    <a:pt x="2283" y="1551"/>
                    <a:pt x="2197" y="1525"/>
                  </a:cubicBezTo>
                  <a:lnTo>
                    <a:pt x="2197" y="1448"/>
                  </a:lnTo>
                  <a:cubicBezTo>
                    <a:pt x="2189" y="1473"/>
                    <a:pt x="2180" y="1499"/>
                    <a:pt x="2171" y="1516"/>
                  </a:cubicBezTo>
                  <a:cubicBezTo>
                    <a:pt x="1990" y="1473"/>
                    <a:pt x="1818" y="1473"/>
                    <a:pt x="1698" y="1585"/>
                  </a:cubicBezTo>
                  <a:cubicBezTo>
                    <a:pt x="2068" y="1051"/>
                    <a:pt x="2137" y="948"/>
                    <a:pt x="1982" y="758"/>
                  </a:cubicBezTo>
                  <a:cubicBezTo>
                    <a:pt x="1999" y="629"/>
                    <a:pt x="2206" y="534"/>
                    <a:pt x="2413" y="422"/>
                  </a:cubicBezTo>
                  <a:cubicBezTo>
                    <a:pt x="2413" y="422"/>
                    <a:pt x="2421" y="422"/>
                    <a:pt x="2421" y="422"/>
                  </a:cubicBezTo>
                  <a:cubicBezTo>
                    <a:pt x="2421" y="422"/>
                    <a:pt x="2671" y="379"/>
                    <a:pt x="2731" y="457"/>
                  </a:cubicBezTo>
                  <a:cubicBezTo>
                    <a:pt x="2731" y="457"/>
                    <a:pt x="2706" y="336"/>
                    <a:pt x="2516" y="371"/>
                  </a:cubicBezTo>
                  <a:cubicBezTo>
                    <a:pt x="2490" y="371"/>
                    <a:pt x="2473" y="388"/>
                    <a:pt x="2456" y="388"/>
                  </a:cubicBezTo>
                  <a:cubicBezTo>
                    <a:pt x="2611" y="293"/>
                    <a:pt x="2757" y="172"/>
                    <a:pt x="2757" y="0"/>
                  </a:cubicBezTo>
                  <a:cubicBezTo>
                    <a:pt x="2714" y="310"/>
                    <a:pt x="1896" y="457"/>
                    <a:pt x="1922" y="689"/>
                  </a:cubicBezTo>
                  <a:cubicBezTo>
                    <a:pt x="1741" y="508"/>
                    <a:pt x="1586" y="319"/>
                    <a:pt x="1439" y="121"/>
                  </a:cubicBezTo>
                  <a:cubicBezTo>
                    <a:pt x="1241" y="388"/>
                    <a:pt x="2266" y="844"/>
                    <a:pt x="1801" y="1129"/>
                  </a:cubicBezTo>
                  <a:cubicBezTo>
                    <a:pt x="1732" y="1146"/>
                    <a:pt x="1672" y="1189"/>
                    <a:pt x="1629" y="1232"/>
                  </a:cubicBezTo>
                  <a:cubicBezTo>
                    <a:pt x="1620" y="1068"/>
                    <a:pt x="1525" y="888"/>
                    <a:pt x="1499" y="896"/>
                  </a:cubicBezTo>
                  <a:cubicBezTo>
                    <a:pt x="1577" y="1017"/>
                    <a:pt x="1603" y="1163"/>
                    <a:pt x="1577" y="1301"/>
                  </a:cubicBezTo>
                  <a:cubicBezTo>
                    <a:pt x="1534" y="1361"/>
                    <a:pt x="1499" y="1430"/>
                    <a:pt x="1473" y="1499"/>
                  </a:cubicBezTo>
                  <a:lnTo>
                    <a:pt x="1473" y="1499"/>
                  </a:lnTo>
                  <a:lnTo>
                    <a:pt x="1473" y="1499"/>
                  </a:lnTo>
                  <a:cubicBezTo>
                    <a:pt x="1422" y="1672"/>
                    <a:pt x="1387" y="1844"/>
                    <a:pt x="1379" y="2016"/>
                  </a:cubicBezTo>
                  <a:cubicBezTo>
                    <a:pt x="1232" y="1904"/>
                    <a:pt x="1060" y="1844"/>
                    <a:pt x="870" y="1835"/>
                  </a:cubicBezTo>
                  <a:lnTo>
                    <a:pt x="870" y="1792"/>
                  </a:lnTo>
                  <a:cubicBezTo>
                    <a:pt x="922" y="1706"/>
                    <a:pt x="991" y="1637"/>
                    <a:pt x="1077" y="1585"/>
                  </a:cubicBezTo>
                  <a:cubicBezTo>
                    <a:pt x="1000" y="1611"/>
                    <a:pt x="931" y="1654"/>
                    <a:pt x="879" y="1715"/>
                  </a:cubicBezTo>
                  <a:cubicBezTo>
                    <a:pt x="896" y="1577"/>
                    <a:pt x="931" y="1456"/>
                    <a:pt x="991" y="1336"/>
                  </a:cubicBezTo>
                  <a:cubicBezTo>
                    <a:pt x="913" y="1292"/>
                    <a:pt x="845" y="1551"/>
                    <a:pt x="845" y="1835"/>
                  </a:cubicBezTo>
                  <a:cubicBezTo>
                    <a:pt x="724" y="1835"/>
                    <a:pt x="603" y="1853"/>
                    <a:pt x="483" y="1896"/>
                  </a:cubicBezTo>
                  <a:cubicBezTo>
                    <a:pt x="259" y="1965"/>
                    <a:pt x="190" y="1844"/>
                    <a:pt x="172" y="1672"/>
                  </a:cubicBezTo>
                  <a:cubicBezTo>
                    <a:pt x="216" y="1560"/>
                    <a:pt x="310" y="1473"/>
                    <a:pt x="422" y="1448"/>
                  </a:cubicBezTo>
                  <a:cubicBezTo>
                    <a:pt x="396" y="1413"/>
                    <a:pt x="250" y="1491"/>
                    <a:pt x="164" y="1594"/>
                  </a:cubicBezTo>
                  <a:cubicBezTo>
                    <a:pt x="155" y="1336"/>
                    <a:pt x="198" y="1008"/>
                    <a:pt x="17" y="982"/>
                  </a:cubicBezTo>
                  <a:cubicBezTo>
                    <a:pt x="0" y="1224"/>
                    <a:pt x="26" y="1465"/>
                    <a:pt x="95" y="1697"/>
                  </a:cubicBezTo>
                  <a:cubicBezTo>
                    <a:pt x="86" y="1732"/>
                    <a:pt x="95" y="1766"/>
                    <a:pt x="129" y="1784"/>
                  </a:cubicBezTo>
                  <a:cubicBezTo>
                    <a:pt x="129" y="1775"/>
                    <a:pt x="129" y="1775"/>
                    <a:pt x="129" y="1766"/>
                  </a:cubicBezTo>
                  <a:cubicBezTo>
                    <a:pt x="181" y="1887"/>
                    <a:pt x="293" y="1965"/>
                    <a:pt x="422" y="1982"/>
                  </a:cubicBezTo>
                  <a:cubicBezTo>
                    <a:pt x="284" y="2016"/>
                    <a:pt x="155" y="2033"/>
                    <a:pt x="17" y="2042"/>
                  </a:cubicBezTo>
                  <a:cubicBezTo>
                    <a:pt x="164" y="2085"/>
                    <a:pt x="328" y="2068"/>
                    <a:pt x="457" y="1990"/>
                  </a:cubicBezTo>
                  <a:cubicBezTo>
                    <a:pt x="577" y="2008"/>
                    <a:pt x="715" y="1999"/>
                    <a:pt x="853" y="2016"/>
                  </a:cubicBezTo>
                  <a:cubicBezTo>
                    <a:pt x="862" y="2111"/>
                    <a:pt x="896" y="2214"/>
                    <a:pt x="939" y="2301"/>
                  </a:cubicBezTo>
                  <a:cubicBezTo>
                    <a:pt x="810" y="2326"/>
                    <a:pt x="681" y="2464"/>
                    <a:pt x="715" y="2481"/>
                  </a:cubicBezTo>
                  <a:cubicBezTo>
                    <a:pt x="776" y="2404"/>
                    <a:pt x="870" y="2361"/>
                    <a:pt x="965" y="2352"/>
                  </a:cubicBezTo>
                  <a:cubicBezTo>
                    <a:pt x="1051" y="2481"/>
                    <a:pt x="1206" y="2533"/>
                    <a:pt x="1344" y="2481"/>
                  </a:cubicBezTo>
                  <a:cubicBezTo>
                    <a:pt x="1336" y="3343"/>
                    <a:pt x="1482" y="4317"/>
                    <a:pt x="1379" y="4420"/>
                  </a:cubicBezTo>
                  <a:cubicBezTo>
                    <a:pt x="2008" y="4549"/>
                    <a:pt x="1775" y="3498"/>
                    <a:pt x="1646" y="2619"/>
                  </a:cubicBezTo>
                  <a:cubicBezTo>
                    <a:pt x="1810" y="2499"/>
                    <a:pt x="1939" y="2344"/>
                    <a:pt x="2025" y="2163"/>
                  </a:cubicBezTo>
                  <a:cubicBezTo>
                    <a:pt x="2120" y="2085"/>
                    <a:pt x="2240" y="2051"/>
                    <a:pt x="2361" y="2042"/>
                  </a:cubicBezTo>
                  <a:cubicBezTo>
                    <a:pt x="2361" y="1990"/>
                    <a:pt x="2189" y="2033"/>
                    <a:pt x="2051" y="2102"/>
                  </a:cubicBezTo>
                  <a:cubicBezTo>
                    <a:pt x="2120" y="1947"/>
                    <a:pt x="2163" y="1784"/>
                    <a:pt x="2180" y="1620"/>
                  </a:cubicBezTo>
                  <a:cubicBezTo>
                    <a:pt x="2395" y="1620"/>
                    <a:pt x="2663" y="1741"/>
                    <a:pt x="2947" y="2085"/>
                  </a:cubicBezTo>
                  <a:cubicBezTo>
                    <a:pt x="3042" y="2059"/>
                    <a:pt x="2775" y="1792"/>
                    <a:pt x="2447" y="1628"/>
                  </a:cubicBezTo>
                  <a:cubicBezTo>
                    <a:pt x="2749" y="1663"/>
                    <a:pt x="3050" y="1568"/>
                    <a:pt x="3274" y="1361"/>
                  </a:cubicBezTo>
                  <a:cubicBezTo>
                    <a:pt x="3162" y="1404"/>
                    <a:pt x="2964" y="1456"/>
                    <a:pt x="2792" y="1508"/>
                  </a:cubicBezTo>
                  <a:cubicBezTo>
                    <a:pt x="2843" y="1430"/>
                    <a:pt x="2878" y="1344"/>
                    <a:pt x="2887" y="1249"/>
                  </a:cubicBezTo>
                  <a:close/>
                  <a:moveTo>
                    <a:pt x="913" y="2025"/>
                  </a:moveTo>
                  <a:cubicBezTo>
                    <a:pt x="1094" y="2042"/>
                    <a:pt x="1249" y="2128"/>
                    <a:pt x="1361" y="2266"/>
                  </a:cubicBezTo>
                  <a:lnTo>
                    <a:pt x="1361" y="2421"/>
                  </a:lnTo>
                  <a:cubicBezTo>
                    <a:pt x="1163" y="2369"/>
                    <a:pt x="991" y="2223"/>
                    <a:pt x="913" y="2025"/>
                  </a:cubicBezTo>
                  <a:close/>
                  <a:moveTo>
                    <a:pt x="1646" y="2533"/>
                  </a:moveTo>
                  <a:cubicBezTo>
                    <a:pt x="1611" y="2318"/>
                    <a:pt x="1594" y="2102"/>
                    <a:pt x="1594" y="1887"/>
                  </a:cubicBezTo>
                  <a:cubicBezTo>
                    <a:pt x="1741" y="1732"/>
                    <a:pt x="1930" y="1637"/>
                    <a:pt x="2137" y="1620"/>
                  </a:cubicBezTo>
                  <a:cubicBezTo>
                    <a:pt x="1990" y="1930"/>
                    <a:pt x="1698" y="2266"/>
                    <a:pt x="1646" y="2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2695947" y="2755553"/>
              <a:ext cx="7579" cy="47047"/>
            </a:xfrm>
            <a:custGeom>
              <a:avLst/>
              <a:gdLst/>
              <a:ahLst/>
              <a:cxnLst/>
              <a:rect l="l" t="t" r="r" b="b"/>
              <a:pathLst>
                <a:path w="53" h="329" extrusionOk="0">
                  <a:moveTo>
                    <a:pt x="1" y="1"/>
                  </a:moveTo>
                  <a:cubicBezTo>
                    <a:pt x="9" y="113"/>
                    <a:pt x="18" y="216"/>
                    <a:pt x="18" y="328"/>
                  </a:cubicBezTo>
                  <a:cubicBezTo>
                    <a:pt x="52" y="225"/>
                    <a:pt x="44" y="10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2381775" y="2884968"/>
              <a:ext cx="5148" cy="257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5" y="18"/>
                  </a:moveTo>
                  <a:lnTo>
                    <a:pt x="1" y="0"/>
                  </a:lnTo>
                  <a:cubicBezTo>
                    <a:pt x="1" y="9"/>
                    <a:pt x="18" y="9"/>
                    <a:pt x="35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2773596" y="2575658"/>
              <a:ext cx="5005" cy="19877"/>
            </a:xfrm>
            <a:custGeom>
              <a:avLst/>
              <a:gdLst/>
              <a:ahLst/>
              <a:cxnLst/>
              <a:rect l="l" t="t" r="r" b="b"/>
              <a:pathLst>
                <a:path w="35" h="139" extrusionOk="0">
                  <a:moveTo>
                    <a:pt x="0" y="1"/>
                  </a:moveTo>
                  <a:cubicBezTo>
                    <a:pt x="18" y="44"/>
                    <a:pt x="26" y="87"/>
                    <a:pt x="26" y="139"/>
                  </a:cubicBezTo>
                  <a:cubicBezTo>
                    <a:pt x="35" y="87"/>
                    <a:pt x="26" y="4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44"/>
          <p:cNvSpPr txBox="1">
            <a:spLocks noGrp="1"/>
          </p:cNvSpPr>
          <p:nvPr>
            <p:ph type="subTitle" idx="1"/>
          </p:nvPr>
        </p:nvSpPr>
        <p:spPr>
          <a:xfrm>
            <a:off x="953050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BeautifulSoup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2"/>
          </p:nvPr>
        </p:nvSpPr>
        <p:spPr>
          <a:xfrm>
            <a:off x="953050" y="24710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library for parsing HTML and XML, </a:t>
            </a:r>
            <a:endParaRPr/>
          </a:p>
        </p:txBody>
      </p:sp>
      <p:sp>
        <p:nvSpPr>
          <p:cNvPr id="486" name="Google Shape;486;p44"/>
          <p:cNvSpPr txBox="1">
            <a:spLocks noGrp="1"/>
          </p:cNvSpPr>
          <p:nvPr>
            <p:ph type="subTitle" idx="3"/>
          </p:nvPr>
        </p:nvSpPr>
        <p:spPr>
          <a:xfrm>
            <a:off x="5721186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Selenium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87" name="Google Shape;487;p44"/>
          <p:cNvSpPr txBox="1">
            <a:spLocks noGrp="1"/>
          </p:cNvSpPr>
          <p:nvPr>
            <p:ph type="subTitle" idx="4"/>
          </p:nvPr>
        </p:nvSpPr>
        <p:spPr>
          <a:xfrm>
            <a:off x="5721186" y="24710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library for dynamic content handling in web pages.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5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5400825" y="357800"/>
            <a:ext cx="2741850" cy="1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5"/>
          <p:cNvSpPr txBox="1">
            <a:spLocks noGrp="1"/>
          </p:cNvSpPr>
          <p:nvPr>
            <p:ph type="title"/>
          </p:nvPr>
        </p:nvSpPr>
        <p:spPr>
          <a:xfrm>
            <a:off x="178900" y="145550"/>
            <a:ext cx="66714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SCRAPING LoLalytics</a:t>
            </a:r>
            <a:endParaRPr sz="4500"/>
          </a:p>
        </p:txBody>
      </p:sp>
      <p:sp>
        <p:nvSpPr>
          <p:cNvPr id="494" name="Google Shape;494;p45"/>
          <p:cNvSpPr/>
          <p:nvPr/>
        </p:nvSpPr>
        <p:spPr>
          <a:xfrm>
            <a:off x="0" y="4661000"/>
            <a:ext cx="9144017" cy="482525"/>
          </a:xfrm>
          <a:custGeom>
            <a:avLst/>
            <a:gdLst/>
            <a:ahLst/>
            <a:cxnLst/>
            <a:rect l="l" t="t" r="r" b="b"/>
            <a:pathLst>
              <a:path w="50275" h="19301" extrusionOk="0">
                <a:moveTo>
                  <a:pt x="50275" y="4395"/>
                </a:moveTo>
                <a:cubicBezTo>
                  <a:pt x="49138" y="3964"/>
                  <a:pt x="47931" y="3817"/>
                  <a:pt x="46768" y="4214"/>
                </a:cubicBezTo>
                <a:cubicBezTo>
                  <a:pt x="45743" y="3748"/>
                  <a:pt x="45010" y="4481"/>
                  <a:pt x="44149" y="5015"/>
                </a:cubicBezTo>
                <a:cubicBezTo>
                  <a:pt x="43175" y="5239"/>
                  <a:pt x="42202" y="4421"/>
                  <a:pt x="41314" y="5015"/>
                </a:cubicBezTo>
                <a:cubicBezTo>
                  <a:pt x="40565" y="5084"/>
                  <a:pt x="40013" y="4326"/>
                  <a:pt x="39333" y="5067"/>
                </a:cubicBezTo>
                <a:cubicBezTo>
                  <a:pt x="38281" y="5041"/>
                  <a:pt x="37299" y="4084"/>
                  <a:pt x="36222" y="3835"/>
                </a:cubicBezTo>
                <a:cubicBezTo>
                  <a:pt x="33948" y="1853"/>
                  <a:pt x="34335" y="3240"/>
                  <a:pt x="32095" y="3947"/>
                </a:cubicBezTo>
                <a:cubicBezTo>
                  <a:pt x="31165" y="4024"/>
                  <a:pt x="30174" y="3671"/>
                  <a:pt x="29390" y="3697"/>
                </a:cubicBezTo>
                <a:cubicBezTo>
                  <a:pt x="28993" y="2818"/>
                  <a:pt x="27046" y="1689"/>
                  <a:pt x="26564" y="2973"/>
                </a:cubicBezTo>
                <a:cubicBezTo>
                  <a:pt x="26245" y="3645"/>
                  <a:pt x="26469" y="2172"/>
                  <a:pt x="25263" y="3335"/>
                </a:cubicBezTo>
                <a:cubicBezTo>
                  <a:pt x="19955" y="1"/>
                  <a:pt x="19869" y="5489"/>
                  <a:pt x="16483" y="3559"/>
                </a:cubicBezTo>
                <a:cubicBezTo>
                  <a:pt x="15845" y="3007"/>
                  <a:pt x="14975" y="2990"/>
                  <a:pt x="14355" y="2671"/>
                </a:cubicBezTo>
                <a:cubicBezTo>
                  <a:pt x="14122" y="2249"/>
                  <a:pt x="13717" y="2318"/>
                  <a:pt x="13407" y="2611"/>
                </a:cubicBezTo>
                <a:cubicBezTo>
                  <a:pt x="11658" y="4533"/>
                  <a:pt x="10503" y="3843"/>
                  <a:pt x="8410" y="3232"/>
                </a:cubicBezTo>
                <a:cubicBezTo>
                  <a:pt x="7333" y="3266"/>
                  <a:pt x="7565" y="4464"/>
                  <a:pt x="5868" y="3197"/>
                </a:cubicBezTo>
                <a:cubicBezTo>
                  <a:pt x="5463" y="3059"/>
                  <a:pt x="4989" y="2921"/>
                  <a:pt x="4696" y="2379"/>
                </a:cubicBezTo>
                <a:cubicBezTo>
                  <a:pt x="3895" y="2232"/>
                  <a:pt x="3119" y="2335"/>
                  <a:pt x="2585" y="1474"/>
                </a:cubicBezTo>
                <a:cubicBezTo>
                  <a:pt x="2292" y="1207"/>
                  <a:pt x="1930" y="1560"/>
                  <a:pt x="1681" y="1715"/>
                </a:cubicBezTo>
                <a:cubicBezTo>
                  <a:pt x="1155" y="1551"/>
                  <a:pt x="655" y="1112"/>
                  <a:pt x="78" y="1353"/>
                </a:cubicBezTo>
                <a:cubicBezTo>
                  <a:pt x="52" y="1336"/>
                  <a:pt x="26" y="1327"/>
                  <a:pt x="0" y="1319"/>
                </a:cubicBezTo>
                <a:lnTo>
                  <a:pt x="0" y="19300"/>
                </a:lnTo>
                <a:lnTo>
                  <a:pt x="50275" y="193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5" name="Google Shape;4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849" y="1154350"/>
            <a:ext cx="4799050" cy="322775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5"/>
          <p:cNvSpPr txBox="1">
            <a:spLocks noGrp="1"/>
          </p:cNvSpPr>
          <p:nvPr>
            <p:ph type="title" idx="4294967295"/>
          </p:nvPr>
        </p:nvSpPr>
        <p:spPr>
          <a:xfrm>
            <a:off x="178896" y="950850"/>
            <a:ext cx="3290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 Example</a:t>
            </a:r>
            <a:endParaRPr/>
          </a:p>
        </p:txBody>
      </p:sp>
      <p:sp>
        <p:nvSpPr>
          <p:cNvPr id="497" name="Google Shape;497;p45"/>
          <p:cNvSpPr txBox="1">
            <a:spLocks noGrp="1"/>
          </p:cNvSpPr>
          <p:nvPr>
            <p:ph type="subTitle" idx="4294967295"/>
          </p:nvPr>
        </p:nvSpPr>
        <p:spPr>
          <a:xfrm>
            <a:off x="178900" y="1772050"/>
            <a:ext cx="3386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https://lolalytics.com/lol/tierlist/?lane=</a:t>
            </a:r>
            <a:r>
              <a:rPr lang="en" b="1">
                <a:solidFill>
                  <a:schemeClr val="accent3"/>
                </a:solidFill>
              </a:rPr>
              <a:t>top</a:t>
            </a:r>
            <a:r>
              <a:rPr lang="en"/>
              <a:t>&amp;tier=</a:t>
            </a:r>
            <a:r>
              <a:rPr lang="en" b="1">
                <a:solidFill>
                  <a:schemeClr val="accent5"/>
                </a:solidFill>
              </a:rPr>
              <a:t>emerald</a:t>
            </a:r>
            <a:endParaRPr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5"/>
          <p:cNvSpPr txBox="1">
            <a:spLocks noGrp="1"/>
          </p:cNvSpPr>
          <p:nvPr>
            <p:ph type="title" idx="4294967295"/>
          </p:nvPr>
        </p:nvSpPr>
        <p:spPr>
          <a:xfrm>
            <a:off x="360250" y="2725500"/>
            <a:ext cx="3023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distinct URL Calls</a:t>
            </a:r>
            <a:endParaRPr/>
          </a:p>
        </p:txBody>
      </p:sp>
      <p:sp>
        <p:nvSpPr>
          <p:cNvPr id="499" name="Google Shape;499;p45"/>
          <p:cNvSpPr txBox="1">
            <a:spLocks noGrp="1"/>
          </p:cNvSpPr>
          <p:nvPr>
            <p:ph type="subTitle" idx="4294967295"/>
          </p:nvPr>
        </p:nvSpPr>
        <p:spPr>
          <a:xfrm>
            <a:off x="360250" y="3471300"/>
            <a:ext cx="3386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URLs based on lane and tier</a:t>
            </a:r>
            <a:endParaRPr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6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5345875" y="-158325"/>
            <a:ext cx="2741850" cy="1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1618963" y="111725"/>
            <a:ext cx="59061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Dataset - LoLalytics</a:t>
            </a:r>
            <a:endParaRPr/>
          </a:p>
        </p:txBody>
      </p:sp>
      <p:sp>
        <p:nvSpPr>
          <p:cNvPr id="506" name="Google Shape;506;p46"/>
          <p:cNvSpPr/>
          <p:nvPr/>
        </p:nvSpPr>
        <p:spPr>
          <a:xfrm>
            <a:off x="0" y="4661000"/>
            <a:ext cx="9144017" cy="482525"/>
          </a:xfrm>
          <a:custGeom>
            <a:avLst/>
            <a:gdLst/>
            <a:ahLst/>
            <a:cxnLst/>
            <a:rect l="l" t="t" r="r" b="b"/>
            <a:pathLst>
              <a:path w="50275" h="19301" extrusionOk="0">
                <a:moveTo>
                  <a:pt x="50275" y="4395"/>
                </a:moveTo>
                <a:cubicBezTo>
                  <a:pt x="49138" y="3964"/>
                  <a:pt x="47931" y="3817"/>
                  <a:pt x="46768" y="4214"/>
                </a:cubicBezTo>
                <a:cubicBezTo>
                  <a:pt x="45743" y="3748"/>
                  <a:pt x="45010" y="4481"/>
                  <a:pt x="44149" y="5015"/>
                </a:cubicBezTo>
                <a:cubicBezTo>
                  <a:pt x="43175" y="5239"/>
                  <a:pt x="42202" y="4421"/>
                  <a:pt x="41314" y="5015"/>
                </a:cubicBezTo>
                <a:cubicBezTo>
                  <a:pt x="40565" y="5084"/>
                  <a:pt x="40013" y="4326"/>
                  <a:pt x="39333" y="5067"/>
                </a:cubicBezTo>
                <a:cubicBezTo>
                  <a:pt x="38281" y="5041"/>
                  <a:pt x="37299" y="4084"/>
                  <a:pt x="36222" y="3835"/>
                </a:cubicBezTo>
                <a:cubicBezTo>
                  <a:pt x="33948" y="1853"/>
                  <a:pt x="34335" y="3240"/>
                  <a:pt x="32095" y="3947"/>
                </a:cubicBezTo>
                <a:cubicBezTo>
                  <a:pt x="31165" y="4024"/>
                  <a:pt x="30174" y="3671"/>
                  <a:pt x="29390" y="3697"/>
                </a:cubicBezTo>
                <a:cubicBezTo>
                  <a:pt x="28993" y="2818"/>
                  <a:pt x="27046" y="1689"/>
                  <a:pt x="26564" y="2973"/>
                </a:cubicBezTo>
                <a:cubicBezTo>
                  <a:pt x="26245" y="3645"/>
                  <a:pt x="26469" y="2172"/>
                  <a:pt x="25263" y="3335"/>
                </a:cubicBezTo>
                <a:cubicBezTo>
                  <a:pt x="19955" y="1"/>
                  <a:pt x="19869" y="5489"/>
                  <a:pt x="16483" y="3559"/>
                </a:cubicBezTo>
                <a:cubicBezTo>
                  <a:pt x="15845" y="3007"/>
                  <a:pt x="14975" y="2990"/>
                  <a:pt x="14355" y="2671"/>
                </a:cubicBezTo>
                <a:cubicBezTo>
                  <a:pt x="14122" y="2249"/>
                  <a:pt x="13717" y="2318"/>
                  <a:pt x="13407" y="2611"/>
                </a:cubicBezTo>
                <a:cubicBezTo>
                  <a:pt x="11658" y="4533"/>
                  <a:pt x="10503" y="3843"/>
                  <a:pt x="8410" y="3232"/>
                </a:cubicBezTo>
                <a:cubicBezTo>
                  <a:pt x="7333" y="3266"/>
                  <a:pt x="7565" y="4464"/>
                  <a:pt x="5868" y="3197"/>
                </a:cubicBezTo>
                <a:cubicBezTo>
                  <a:pt x="5463" y="3059"/>
                  <a:pt x="4989" y="2921"/>
                  <a:pt x="4696" y="2379"/>
                </a:cubicBezTo>
                <a:cubicBezTo>
                  <a:pt x="3895" y="2232"/>
                  <a:pt x="3119" y="2335"/>
                  <a:pt x="2585" y="1474"/>
                </a:cubicBezTo>
                <a:cubicBezTo>
                  <a:pt x="2292" y="1207"/>
                  <a:pt x="1930" y="1560"/>
                  <a:pt x="1681" y="1715"/>
                </a:cubicBezTo>
                <a:cubicBezTo>
                  <a:pt x="1155" y="1551"/>
                  <a:pt x="655" y="1112"/>
                  <a:pt x="78" y="1353"/>
                </a:cubicBezTo>
                <a:cubicBezTo>
                  <a:pt x="52" y="1336"/>
                  <a:pt x="26" y="1327"/>
                  <a:pt x="0" y="1319"/>
                </a:cubicBezTo>
                <a:lnTo>
                  <a:pt x="0" y="19300"/>
                </a:lnTo>
                <a:lnTo>
                  <a:pt x="50275" y="193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7" name="Google Shape;5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874" y="1183625"/>
            <a:ext cx="6934306" cy="32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7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5352363" y="62300"/>
            <a:ext cx="2741850" cy="1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7"/>
          <p:cNvSpPr txBox="1">
            <a:spLocks noGrp="1"/>
          </p:cNvSpPr>
          <p:nvPr>
            <p:ph type="title"/>
          </p:nvPr>
        </p:nvSpPr>
        <p:spPr>
          <a:xfrm>
            <a:off x="331300" y="145550"/>
            <a:ext cx="66714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SCRAPING op.gg</a:t>
            </a:r>
            <a:endParaRPr sz="4500"/>
          </a:p>
        </p:txBody>
      </p:sp>
      <p:sp>
        <p:nvSpPr>
          <p:cNvPr id="514" name="Google Shape;514;p47"/>
          <p:cNvSpPr/>
          <p:nvPr/>
        </p:nvSpPr>
        <p:spPr>
          <a:xfrm>
            <a:off x="0" y="4661000"/>
            <a:ext cx="9144017" cy="482525"/>
          </a:xfrm>
          <a:custGeom>
            <a:avLst/>
            <a:gdLst/>
            <a:ahLst/>
            <a:cxnLst/>
            <a:rect l="l" t="t" r="r" b="b"/>
            <a:pathLst>
              <a:path w="50275" h="19301" extrusionOk="0">
                <a:moveTo>
                  <a:pt x="50275" y="4395"/>
                </a:moveTo>
                <a:cubicBezTo>
                  <a:pt x="49138" y="3964"/>
                  <a:pt x="47931" y="3817"/>
                  <a:pt x="46768" y="4214"/>
                </a:cubicBezTo>
                <a:cubicBezTo>
                  <a:pt x="45743" y="3748"/>
                  <a:pt x="45010" y="4481"/>
                  <a:pt x="44149" y="5015"/>
                </a:cubicBezTo>
                <a:cubicBezTo>
                  <a:pt x="43175" y="5239"/>
                  <a:pt x="42202" y="4421"/>
                  <a:pt x="41314" y="5015"/>
                </a:cubicBezTo>
                <a:cubicBezTo>
                  <a:pt x="40565" y="5084"/>
                  <a:pt x="40013" y="4326"/>
                  <a:pt x="39333" y="5067"/>
                </a:cubicBezTo>
                <a:cubicBezTo>
                  <a:pt x="38281" y="5041"/>
                  <a:pt x="37299" y="4084"/>
                  <a:pt x="36222" y="3835"/>
                </a:cubicBezTo>
                <a:cubicBezTo>
                  <a:pt x="33948" y="1853"/>
                  <a:pt x="34335" y="3240"/>
                  <a:pt x="32095" y="3947"/>
                </a:cubicBezTo>
                <a:cubicBezTo>
                  <a:pt x="31165" y="4024"/>
                  <a:pt x="30174" y="3671"/>
                  <a:pt x="29390" y="3697"/>
                </a:cubicBezTo>
                <a:cubicBezTo>
                  <a:pt x="28993" y="2818"/>
                  <a:pt x="27046" y="1689"/>
                  <a:pt x="26564" y="2973"/>
                </a:cubicBezTo>
                <a:cubicBezTo>
                  <a:pt x="26245" y="3645"/>
                  <a:pt x="26469" y="2172"/>
                  <a:pt x="25263" y="3335"/>
                </a:cubicBezTo>
                <a:cubicBezTo>
                  <a:pt x="19955" y="1"/>
                  <a:pt x="19869" y="5489"/>
                  <a:pt x="16483" y="3559"/>
                </a:cubicBezTo>
                <a:cubicBezTo>
                  <a:pt x="15845" y="3007"/>
                  <a:pt x="14975" y="2990"/>
                  <a:pt x="14355" y="2671"/>
                </a:cubicBezTo>
                <a:cubicBezTo>
                  <a:pt x="14122" y="2249"/>
                  <a:pt x="13717" y="2318"/>
                  <a:pt x="13407" y="2611"/>
                </a:cubicBezTo>
                <a:cubicBezTo>
                  <a:pt x="11658" y="4533"/>
                  <a:pt x="10503" y="3843"/>
                  <a:pt x="8410" y="3232"/>
                </a:cubicBezTo>
                <a:cubicBezTo>
                  <a:pt x="7333" y="3266"/>
                  <a:pt x="7565" y="4464"/>
                  <a:pt x="5868" y="3197"/>
                </a:cubicBezTo>
                <a:cubicBezTo>
                  <a:pt x="5463" y="3059"/>
                  <a:pt x="4989" y="2921"/>
                  <a:pt x="4696" y="2379"/>
                </a:cubicBezTo>
                <a:cubicBezTo>
                  <a:pt x="3895" y="2232"/>
                  <a:pt x="3119" y="2335"/>
                  <a:pt x="2585" y="1474"/>
                </a:cubicBezTo>
                <a:cubicBezTo>
                  <a:pt x="2292" y="1207"/>
                  <a:pt x="1930" y="1560"/>
                  <a:pt x="1681" y="1715"/>
                </a:cubicBezTo>
                <a:cubicBezTo>
                  <a:pt x="1155" y="1551"/>
                  <a:pt x="655" y="1112"/>
                  <a:pt x="78" y="1353"/>
                </a:cubicBezTo>
                <a:cubicBezTo>
                  <a:pt x="52" y="1336"/>
                  <a:pt x="26" y="1327"/>
                  <a:pt x="0" y="1319"/>
                </a:cubicBezTo>
                <a:lnTo>
                  <a:pt x="0" y="19300"/>
                </a:lnTo>
                <a:lnTo>
                  <a:pt x="50275" y="193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7"/>
          <p:cNvSpPr txBox="1">
            <a:spLocks noGrp="1"/>
          </p:cNvSpPr>
          <p:nvPr>
            <p:ph type="title" idx="4294967295"/>
          </p:nvPr>
        </p:nvSpPr>
        <p:spPr>
          <a:xfrm>
            <a:off x="178896" y="950850"/>
            <a:ext cx="3290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 Example</a:t>
            </a:r>
            <a:endParaRPr/>
          </a:p>
        </p:txBody>
      </p:sp>
      <p:sp>
        <p:nvSpPr>
          <p:cNvPr id="516" name="Google Shape;516;p47"/>
          <p:cNvSpPr txBox="1">
            <a:spLocks noGrp="1"/>
          </p:cNvSpPr>
          <p:nvPr>
            <p:ph type="subTitle" idx="4294967295"/>
          </p:nvPr>
        </p:nvSpPr>
        <p:spPr>
          <a:xfrm>
            <a:off x="178900" y="1772050"/>
            <a:ext cx="3386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https://www.op.gg/champions/</a:t>
            </a:r>
            <a:r>
              <a:rPr lang="en" b="1">
                <a:solidFill>
                  <a:schemeClr val="accent3"/>
                </a:solidFill>
              </a:rPr>
              <a:t>sona</a:t>
            </a:r>
            <a:r>
              <a:rPr lang="en"/>
              <a:t>/build/</a:t>
            </a:r>
            <a:r>
              <a:rPr lang="en" b="1">
                <a:solidFill>
                  <a:schemeClr val="accent3"/>
                </a:solidFill>
              </a:rPr>
              <a:t>support</a:t>
            </a:r>
            <a:r>
              <a:rPr lang="en"/>
              <a:t>?tier=</a:t>
            </a:r>
            <a:r>
              <a:rPr lang="en" b="1">
                <a:solidFill>
                  <a:schemeClr val="accent3"/>
                </a:solidFill>
              </a:rPr>
              <a:t>gold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7"/>
          <p:cNvSpPr txBox="1">
            <a:spLocks noGrp="1"/>
          </p:cNvSpPr>
          <p:nvPr>
            <p:ph type="title" idx="4294967295"/>
          </p:nvPr>
        </p:nvSpPr>
        <p:spPr>
          <a:xfrm>
            <a:off x="360250" y="2725500"/>
            <a:ext cx="34347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3656 distinct URL Calls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ubTitle" idx="4294967295"/>
          </p:nvPr>
        </p:nvSpPr>
        <p:spPr>
          <a:xfrm>
            <a:off x="207850" y="3471300"/>
            <a:ext cx="36165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URLs based on champion, lane and tier</a:t>
            </a:r>
            <a:endParaRPr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950" y="208427"/>
            <a:ext cx="5079625" cy="436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8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5345875" y="-158325"/>
            <a:ext cx="2741850" cy="1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1618963" y="111725"/>
            <a:ext cx="59061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Dataset - op.gg</a:t>
            </a:r>
            <a:endParaRPr/>
          </a:p>
        </p:txBody>
      </p:sp>
      <p:sp>
        <p:nvSpPr>
          <p:cNvPr id="526" name="Google Shape;526;p48"/>
          <p:cNvSpPr/>
          <p:nvPr/>
        </p:nvSpPr>
        <p:spPr>
          <a:xfrm>
            <a:off x="0" y="4661000"/>
            <a:ext cx="9144017" cy="482525"/>
          </a:xfrm>
          <a:custGeom>
            <a:avLst/>
            <a:gdLst/>
            <a:ahLst/>
            <a:cxnLst/>
            <a:rect l="l" t="t" r="r" b="b"/>
            <a:pathLst>
              <a:path w="50275" h="19301" extrusionOk="0">
                <a:moveTo>
                  <a:pt x="50275" y="4395"/>
                </a:moveTo>
                <a:cubicBezTo>
                  <a:pt x="49138" y="3964"/>
                  <a:pt x="47931" y="3817"/>
                  <a:pt x="46768" y="4214"/>
                </a:cubicBezTo>
                <a:cubicBezTo>
                  <a:pt x="45743" y="3748"/>
                  <a:pt x="45010" y="4481"/>
                  <a:pt x="44149" y="5015"/>
                </a:cubicBezTo>
                <a:cubicBezTo>
                  <a:pt x="43175" y="5239"/>
                  <a:pt x="42202" y="4421"/>
                  <a:pt x="41314" y="5015"/>
                </a:cubicBezTo>
                <a:cubicBezTo>
                  <a:pt x="40565" y="5084"/>
                  <a:pt x="40013" y="4326"/>
                  <a:pt x="39333" y="5067"/>
                </a:cubicBezTo>
                <a:cubicBezTo>
                  <a:pt x="38281" y="5041"/>
                  <a:pt x="37299" y="4084"/>
                  <a:pt x="36222" y="3835"/>
                </a:cubicBezTo>
                <a:cubicBezTo>
                  <a:pt x="33948" y="1853"/>
                  <a:pt x="34335" y="3240"/>
                  <a:pt x="32095" y="3947"/>
                </a:cubicBezTo>
                <a:cubicBezTo>
                  <a:pt x="31165" y="4024"/>
                  <a:pt x="30174" y="3671"/>
                  <a:pt x="29390" y="3697"/>
                </a:cubicBezTo>
                <a:cubicBezTo>
                  <a:pt x="28993" y="2818"/>
                  <a:pt x="27046" y="1689"/>
                  <a:pt x="26564" y="2973"/>
                </a:cubicBezTo>
                <a:cubicBezTo>
                  <a:pt x="26245" y="3645"/>
                  <a:pt x="26469" y="2172"/>
                  <a:pt x="25263" y="3335"/>
                </a:cubicBezTo>
                <a:cubicBezTo>
                  <a:pt x="19955" y="1"/>
                  <a:pt x="19869" y="5489"/>
                  <a:pt x="16483" y="3559"/>
                </a:cubicBezTo>
                <a:cubicBezTo>
                  <a:pt x="15845" y="3007"/>
                  <a:pt x="14975" y="2990"/>
                  <a:pt x="14355" y="2671"/>
                </a:cubicBezTo>
                <a:cubicBezTo>
                  <a:pt x="14122" y="2249"/>
                  <a:pt x="13717" y="2318"/>
                  <a:pt x="13407" y="2611"/>
                </a:cubicBezTo>
                <a:cubicBezTo>
                  <a:pt x="11658" y="4533"/>
                  <a:pt x="10503" y="3843"/>
                  <a:pt x="8410" y="3232"/>
                </a:cubicBezTo>
                <a:cubicBezTo>
                  <a:pt x="7333" y="3266"/>
                  <a:pt x="7565" y="4464"/>
                  <a:pt x="5868" y="3197"/>
                </a:cubicBezTo>
                <a:cubicBezTo>
                  <a:pt x="5463" y="3059"/>
                  <a:pt x="4989" y="2921"/>
                  <a:pt x="4696" y="2379"/>
                </a:cubicBezTo>
                <a:cubicBezTo>
                  <a:pt x="3895" y="2232"/>
                  <a:pt x="3119" y="2335"/>
                  <a:pt x="2585" y="1474"/>
                </a:cubicBezTo>
                <a:cubicBezTo>
                  <a:pt x="2292" y="1207"/>
                  <a:pt x="1930" y="1560"/>
                  <a:pt x="1681" y="1715"/>
                </a:cubicBezTo>
                <a:cubicBezTo>
                  <a:pt x="1155" y="1551"/>
                  <a:pt x="655" y="1112"/>
                  <a:pt x="78" y="1353"/>
                </a:cubicBezTo>
                <a:cubicBezTo>
                  <a:pt x="52" y="1336"/>
                  <a:pt x="26" y="1327"/>
                  <a:pt x="0" y="1319"/>
                </a:cubicBezTo>
                <a:lnTo>
                  <a:pt x="0" y="19300"/>
                </a:lnTo>
                <a:lnTo>
                  <a:pt x="50275" y="193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0" y="973925"/>
            <a:ext cx="8902201" cy="31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9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5352363" y="976700"/>
            <a:ext cx="2741850" cy="1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9"/>
          <p:cNvSpPr txBox="1">
            <a:spLocks noGrp="1"/>
          </p:cNvSpPr>
          <p:nvPr>
            <p:ph type="title"/>
          </p:nvPr>
        </p:nvSpPr>
        <p:spPr>
          <a:xfrm>
            <a:off x="331300" y="145550"/>
            <a:ext cx="66714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SCRAPING blitz.gg</a:t>
            </a:r>
            <a:endParaRPr sz="4500"/>
          </a:p>
        </p:txBody>
      </p:sp>
      <p:sp>
        <p:nvSpPr>
          <p:cNvPr id="534" name="Google Shape;534;p49"/>
          <p:cNvSpPr/>
          <p:nvPr/>
        </p:nvSpPr>
        <p:spPr>
          <a:xfrm>
            <a:off x="0" y="4661000"/>
            <a:ext cx="9144017" cy="482525"/>
          </a:xfrm>
          <a:custGeom>
            <a:avLst/>
            <a:gdLst/>
            <a:ahLst/>
            <a:cxnLst/>
            <a:rect l="l" t="t" r="r" b="b"/>
            <a:pathLst>
              <a:path w="50275" h="19301" extrusionOk="0">
                <a:moveTo>
                  <a:pt x="50275" y="4395"/>
                </a:moveTo>
                <a:cubicBezTo>
                  <a:pt x="49138" y="3964"/>
                  <a:pt x="47931" y="3817"/>
                  <a:pt x="46768" y="4214"/>
                </a:cubicBezTo>
                <a:cubicBezTo>
                  <a:pt x="45743" y="3748"/>
                  <a:pt x="45010" y="4481"/>
                  <a:pt x="44149" y="5015"/>
                </a:cubicBezTo>
                <a:cubicBezTo>
                  <a:pt x="43175" y="5239"/>
                  <a:pt x="42202" y="4421"/>
                  <a:pt x="41314" y="5015"/>
                </a:cubicBezTo>
                <a:cubicBezTo>
                  <a:pt x="40565" y="5084"/>
                  <a:pt x="40013" y="4326"/>
                  <a:pt x="39333" y="5067"/>
                </a:cubicBezTo>
                <a:cubicBezTo>
                  <a:pt x="38281" y="5041"/>
                  <a:pt x="37299" y="4084"/>
                  <a:pt x="36222" y="3835"/>
                </a:cubicBezTo>
                <a:cubicBezTo>
                  <a:pt x="33948" y="1853"/>
                  <a:pt x="34335" y="3240"/>
                  <a:pt x="32095" y="3947"/>
                </a:cubicBezTo>
                <a:cubicBezTo>
                  <a:pt x="31165" y="4024"/>
                  <a:pt x="30174" y="3671"/>
                  <a:pt x="29390" y="3697"/>
                </a:cubicBezTo>
                <a:cubicBezTo>
                  <a:pt x="28993" y="2818"/>
                  <a:pt x="27046" y="1689"/>
                  <a:pt x="26564" y="2973"/>
                </a:cubicBezTo>
                <a:cubicBezTo>
                  <a:pt x="26245" y="3645"/>
                  <a:pt x="26469" y="2172"/>
                  <a:pt x="25263" y="3335"/>
                </a:cubicBezTo>
                <a:cubicBezTo>
                  <a:pt x="19955" y="1"/>
                  <a:pt x="19869" y="5489"/>
                  <a:pt x="16483" y="3559"/>
                </a:cubicBezTo>
                <a:cubicBezTo>
                  <a:pt x="15845" y="3007"/>
                  <a:pt x="14975" y="2990"/>
                  <a:pt x="14355" y="2671"/>
                </a:cubicBezTo>
                <a:cubicBezTo>
                  <a:pt x="14122" y="2249"/>
                  <a:pt x="13717" y="2318"/>
                  <a:pt x="13407" y="2611"/>
                </a:cubicBezTo>
                <a:cubicBezTo>
                  <a:pt x="11658" y="4533"/>
                  <a:pt x="10503" y="3843"/>
                  <a:pt x="8410" y="3232"/>
                </a:cubicBezTo>
                <a:cubicBezTo>
                  <a:pt x="7333" y="3266"/>
                  <a:pt x="7565" y="4464"/>
                  <a:pt x="5868" y="3197"/>
                </a:cubicBezTo>
                <a:cubicBezTo>
                  <a:pt x="5463" y="3059"/>
                  <a:pt x="4989" y="2921"/>
                  <a:pt x="4696" y="2379"/>
                </a:cubicBezTo>
                <a:cubicBezTo>
                  <a:pt x="3895" y="2232"/>
                  <a:pt x="3119" y="2335"/>
                  <a:pt x="2585" y="1474"/>
                </a:cubicBezTo>
                <a:cubicBezTo>
                  <a:pt x="2292" y="1207"/>
                  <a:pt x="1930" y="1560"/>
                  <a:pt x="1681" y="1715"/>
                </a:cubicBezTo>
                <a:cubicBezTo>
                  <a:pt x="1155" y="1551"/>
                  <a:pt x="655" y="1112"/>
                  <a:pt x="78" y="1353"/>
                </a:cubicBezTo>
                <a:cubicBezTo>
                  <a:pt x="52" y="1336"/>
                  <a:pt x="26" y="1327"/>
                  <a:pt x="0" y="1319"/>
                </a:cubicBezTo>
                <a:lnTo>
                  <a:pt x="0" y="19300"/>
                </a:lnTo>
                <a:lnTo>
                  <a:pt x="50275" y="193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9"/>
          <p:cNvSpPr txBox="1">
            <a:spLocks noGrp="1"/>
          </p:cNvSpPr>
          <p:nvPr>
            <p:ph type="title" idx="4294967295"/>
          </p:nvPr>
        </p:nvSpPr>
        <p:spPr>
          <a:xfrm>
            <a:off x="178896" y="950850"/>
            <a:ext cx="3290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 Example</a:t>
            </a:r>
            <a:endParaRPr/>
          </a:p>
        </p:txBody>
      </p:sp>
      <p:sp>
        <p:nvSpPr>
          <p:cNvPr id="536" name="Google Shape;536;p49"/>
          <p:cNvSpPr txBox="1">
            <a:spLocks noGrp="1"/>
          </p:cNvSpPr>
          <p:nvPr>
            <p:ph type="subTitle" idx="4294967295"/>
          </p:nvPr>
        </p:nvSpPr>
        <p:spPr>
          <a:xfrm>
            <a:off x="178900" y="1991925"/>
            <a:ext cx="3386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https://blitz.gg/lol/champions/</a:t>
            </a:r>
            <a:r>
              <a:rPr lang="en" b="1">
                <a:solidFill>
                  <a:schemeClr val="accent3"/>
                </a:solidFill>
              </a:rPr>
              <a:t>Yorick</a:t>
            </a:r>
            <a:r>
              <a:rPr lang="en"/>
              <a:t>/build?queue=RANKED_SOLO_5X5&amp;region=WORLD&amp;tier=</a:t>
            </a:r>
            <a:r>
              <a:rPr lang="en" b="1">
                <a:solidFill>
                  <a:schemeClr val="accent3"/>
                </a:solidFill>
              </a:rPr>
              <a:t>IRON</a:t>
            </a:r>
            <a:r>
              <a:rPr lang="en"/>
              <a:t>&amp;role=</a:t>
            </a:r>
            <a:r>
              <a:rPr lang="en" b="1">
                <a:solidFill>
                  <a:schemeClr val="accent3"/>
                </a:solidFill>
              </a:rPr>
              <a:t>TOP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9"/>
          <p:cNvSpPr txBox="1">
            <a:spLocks noGrp="1"/>
          </p:cNvSpPr>
          <p:nvPr>
            <p:ph type="title" idx="4294967295"/>
          </p:nvPr>
        </p:nvSpPr>
        <p:spPr>
          <a:xfrm>
            <a:off x="360250" y="2725500"/>
            <a:ext cx="34347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3656 distinct URL Calls</a:t>
            </a:r>
            <a:endParaRPr/>
          </a:p>
        </p:txBody>
      </p:sp>
      <p:sp>
        <p:nvSpPr>
          <p:cNvPr id="538" name="Google Shape;538;p49"/>
          <p:cNvSpPr txBox="1">
            <a:spLocks noGrp="1"/>
          </p:cNvSpPr>
          <p:nvPr>
            <p:ph type="subTitle" idx="4294967295"/>
          </p:nvPr>
        </p:nvSpPr>
        <p:spPr>
          <a:xfrm>
            <a:off x="360250" y="3471300"/>
            <a:ext cx="36165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URLs based on champion, lane and tier</a:t>
            </a:r>
            <a:endParaRPr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150" y="1826700"/>
            <a:ext cx="4862450" cy="1800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50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5345875" y="-158325"/>
            <a:ext cx="2741850" cy="1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 txBox="1">
            <a:spLocks noGrp="1"/>
          </p:cNvSpPr>
          <p:nvPr>
            <p:ph type="title"/>
          </p:nvPr>
        </p:nvSpPr>
        <p:spPr>
          <a:xfrm>
            <a:off x="1618963" y="111725"/>
            <a:ext cx="59061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Dataset - blitz.gg</a:t>
            </a:r>
            <a:endParaRPr/>
          </a:p>
        </p:txBody>
      </p:sp>
      <p:sp>
        <p:nvSpPr>
          <p:cNvPr id="546" name="Google Shape;546;p50"/>
          <p:cNvSpPr/>
          <p:nvPr/>
        </p:nvSpPr>
        <p:spPr>
          <a:xfrm>
            <a:off x="0" y="4661000"/>
            <a:ext cx="9144017" cy="482525"/>
          </a:xfrm>
          <a:custGeom>
            <a:avLst/>
            <a:gdLst/>
            <a:ahLst/>
            <a:cxnLst/>
            <a:rect l="l" t="t" r="r" b="b"/>
            <a:pathLst>
              <a:path w="50275" h="19301" extrusionOk="0">
                <a:moveTo>
                  <a:pt x="50275" y="4395"/>
                </a:moveTo>
                <a:cubicBezTo>
                  <a:pt x="49138" y="3964"/>
                  <a:pt x="47931" y="3817"/>
                  <a:pt x="46768" y="4214"/>
                </a:cubicBezTo>
                <a:cubicBezTo>
                  <a:pt x="45743" y="3748"/>
                  <a:pt x="45010" y="4481"/>
                  <a:pt x="44149" y="5015"/>
                </a:cubicBezTo>
                <a:cubicBezTo>
                  <a:pt x="43175" y="5239"/>
                  <a:pt x="42202" y="4421"/>
                  <a:pt x="41314" y="5015"/>
                </a:cubicBezTo>
                <a:cubicBezTo>
                  <a:pt x="40565" y="5084"/>
                  <a:pt x="40013" y="4326"/>
                  <a:pt x="39333" y="5067"/>
                </a:cubicBezTo>
                <a:cubicBezTo>
                  <a:pt x="38281" y="5041"/>
                  <a:pt x="37299" y="4084"/>
                  <a:pt x="36222" y="3835"/>
                </a:cubicBezTo>
                <a:cubicBezTo>
                  <a:pt x="33948" y="1853"/>
                  <a:pt x="34335" y="3240"/>
                  <a:pt x="32095" y="3947"/>
                </a:cubicBezTo>
                <a:cubicBezTo>
                  <a:pt x="31165" y="4024"/>
                  <a:pt x="30174" y="3671"/>
                  <a:pt x="29390" y="3697"/>
                </a:cubicBezTo>
                <a:cubicBezTo>
                  <a:pt x="28993" y="2818"/>
                  <a:pt x="27046" y="1689"/>
                  <a:pt x="26564" y="2973"/>
                </a:cubicBezTo>
                <a:cubicBezTo>
                  <a:pt x="26245" y="3645"/>
                  <a:pt x="26469" y="2172"/>
                  <a:pt x="25263" y="3335"/>
                </a:cubicBezTo>
                <a:cubicBezTo>
                  <a:pt x="19955" y="1"/>
                  <a:pt x="19869" y="5489"/>
                  <a:pt x="16483" y="3559"/>
                </a:cubicBezTo>
                <a:cubicBezTo>
                  <a:pt x="15845" y="3007"/>
                  <a:pt x="14975" y="2990"/>
                  <a:pt x="14355" y="2671"/>
                </a:cubicBezTo>
                <a:cubicBezTo>
                  <a:pt x="14122" y="2249"/>
                  <a:pt x="13717" y="2318"/>
                  <a:pt x="13407" y="2611"/>
                </a:cubicBezTo>
                <a:cubicBezTo>
                  <a:pt x="11658" y="4533"/>
                  <a:pt x="10503" y="3843"/>
                  <a:pt x="8410" y="3232"/>
                </a:cubicBezTo>
                <a:cubicBezTo>
                  <a:pt x="7333" y="3266"/>
                  <a:pt x="7565" y="4464"/>
                  <a:pt x="5868" y="3197"/>
                </a:cubicBezTo>
                <a:cubicBezTo>
                  <a:pt x="5463" y="3059"/>
                  <a:pt x="4989" y="2921"/>
                  <a:pt x="4696" y="2379"/>
                </a:cubicBezTo>
                <a:cubicBezTo>
                  <a:pt x="3895" y="2232"/>
                  <a:pt x="3119" y="2335"/>
                  <a:pt x="2585" y="1474"/>
                </a:cubicBezTo>
                <a:cubicBezTo>
                  <a:pt x="2292" y="1207"/>
                  <a:pt x="1930" y="1560"/>
                  <a:pt x="1681" y="1715"/>
                </a:cubicBezTo>
                <a:cubicBezTo>
                  <a:pt x="1155" y="1551"/>
                  <a:pt x="655" y="1112"/>
                  <a:pt x="78" y="1353"/>
                </a:cubicBezTo>
                <a:cubicBezTo>
                  <a:pt x="52" y="1336"/>
                  <a:pt x="26" y="1327"/>
                  <a:pt x="0" y="1319"/>
                </a:cubicBezTo>
                <a:lnTo>
                  <a:pt x="0" y="19300"/>
                </a:lnTo>
                <a:lnTo>
                  <a:pt x="50275" y="193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7" name="Google Shape;5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75" y="1088850"/>
            <a:ext cx="8053300" cy="35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1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124732" y="754693"/>
            <a:ext cx="1874600" cy="1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1"/>
          <p:cNvSpPr txBox="1">
            <a:spLocks noGrp="1"/>
          </p:cNvSpPr>
          <p:nvPr>
            <p:ph type="title"/>
          </p:nvPr>
        </p:nvSpPr>
        <p:spPr>
          <a:xfrm>
            <a:off x="722375" y="2369225"/>
            <a:ext cx="5778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DATA INTEGRATION</a:t>
            </a:r>
            <a:endParaRPr sz="7700"/>
          </a:p>
        </p:txBody>
      </p:sp>
      <p:sp>
        <p:nvSpPr>
          <p:cNvPr id="554" name="Google Shape;554;p51"/>
          <p:cNvSpPr txBox="1">
            <a:spLocks noGrp="1"/>
          </p:cNvSpPr>
          <p:nvPr>
            <p:ph type="title" idx="2"/>
          </p:nvPr>
        </p:nvSpPr>
        <p:spPr>
          <a:xfrm>
            <a:off x="722375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55" name="Google Shape;555;p51"/>
          <p:cNvGrpSpPr/>
          <p:nvPr/>
        </p:nvGrpSpPr>
        <p:grpSpPr>
          <a:xfrm>
            <a:off x="6317601" y="744713"/>
            <a:ext cx="2497634" cy="3654073"/>
            <a:chOff x="6317601" y="744713"/>
            <a:chExt cx="2497634" cy="3654073"/>
          </a:xfrm>
        </p:grpSpPr>
        <p:sp>
          <p:nvSpPr>
            <p:cNvPr id="556" name="Google Shape;556;p51"/>
            <p:cNvSpPr/>
            <p:nvPr/>
          </p:nvSpPr>
          <p:spPr>
            <a:xfrm>
              <a:off x="6501378" y="1098613"/>
              <a:ext cx="2313858" cy="3300174"/>
            </a:xfrm>
            <a:custGeom>
              <a:avLst/>
              <a:gdLst/>
              <a:ahLst/>
              <a:cxnLst/>
              <a:rect l="l" t="t" r="r" b="b"/>
              <a:pathLst>
                <a:path w="117410" h="167479" extrusionOk="0">
                  <a:moveTo>
                    <a:pt x="560" y="0"/>
                  </a:moveTo>
                  <a:cubicBezTo>
                    <a:pt x="160" y="1279"/>
                    <a:pt x="0" y="2598"/>
                    <a:pt x="80" y="3957"/>
                  </a:cubicBezTo>
                  <a:cubicBezTo>
                    <a:pt x="320" y="5675"/>
                    <a:pt x="10312" y="48720"/>
                    <a:pt x="11831" y="55235"/>
                  </a:cubicBezTo>
                  <a:cubicBezTo>
                    <a:pt x="11391" y="55235"/>
                    <a:pt x="10951" y="55235"/>
                    <a:pt x="10512" y="55195"/>
                  </a:cubicBezTo>
                  <a:cubicBezTo>
                    <a:pt x="10469" y="55191"/>
                    <a:pt x="10427" y="55189"/>
                    <a:pt x="10386" y="55189"/>
                  </a:cubicBezTo>
                  <a:cubicBezTo>
                    <a:pt x="9554" y="55189"/>
                    <a:pt x="8787" y="55942"/>
                    <a:pt x="8673" y="57274"/>
                  </a:cubicBezTo>
                  <a:cubicBezTo>
                    <a:pt x="9111" y="56933"/>
                    <a:pt x="9773" y="56823"/>
                    <a:pt x="10450" y="56823"/>
                  </a:cubicBezTo>
                  <a:cubicBezTo>
                    <a:pt x="11442" y="56823"/>
                    <a:pt x="12466" y="57059"/>
                    <a:pt x="12870" y="57154"/>
                  </a:cubicBezTo>
                  <a:cubicBezTo>
                    <a:pt x="12630" y="57274"/>
                    <a:pt x="12390" y="57393"/>
                    <a:pt x="12190" y="57553"/>
                  </a:cubicBezTo>
                  <a:cubicBezTo>
                    <a:pt x="11950" y="57753"/>
                    <a:pt x="11950" y="57913"/>
                    <a:pt x="12070" y="58313"/>
                  </a:cubicBezTo>
                  <a:cubicBezTo>
                    <a:pt x="12110" y="58792"/>
                    <a:pt x="12030" y="59871"/>
                    <a:pt x="12030" y="60311"/>
                  </a:cubicBezTo>
                  <a:cubicBezTo>
                    <a:pt x="12030" y="60686"/>
                    <a:pt x="12383" y="61238"/>
                    <a:pt x="12624" y="61238"/>
                  </a:cubicBezTo>
                  <a:cubicBezTo>
                    <a:pt x="12640" y="61238"/>
                    <a:pt x="12655" y="61235"/>
                    <a:pt x="12670" y="61230"/>
                  </a:cubicBezTo>
                  <a:lnTo>
                    <a:pt x="12670" y="61230"/>
                  </a:lnTo>
                  <a:cubicBezTo>
                    <a:pt x="12470" y="62190"/>
                    <a:pt x="13269" y="63429"/>
                    <a:pt x="14189" y="63469"/>
                  </a:cubicBezTo>
                  <a:cubicBezTo>
                    <a:pt x="14508" y="65267"/>
                    <a:pt x="15667" y="70183"/>
                    <a:pt x="15907" y="71582"/>
                  </a:cubicBezTo>
                  <a:cubicBezTo>
                    <a:pt x="15302" y="71938"/>
                    <a:pt x="15363" y="74167"/>
                    <a:pt x="17137" y="74167"/>
                  </a:cubicBezTo>
                  <a:cubicBezTo>
                    <a:pt x="17354" y="74167"/>
                    <a:pt x="17596" y="74134"/>
                    <a:pt x="17866" y="74060"/>
                  </a:cubicBezTo>
                  <a:cubicBezTo>
                    <a:pt x="19864" y="73500"/>
                    <a:pt x="19225" y="71302"/>
                    <a:pt x="18065" y="70902"/>
                  </a:cubicBezTo>
                  <a:cubicBezTo>
                    <a:pt x="17546" y="68904"/>
                    <a:pt x="16347" y="63109"/>
                    <a:pt x="16347" y="63109"/>
                  </a:cubicBezTo>
                  <a:cubicBezTo>
                    <a:pt x="16347" y="63109"/>
                    <a:pt x="19664" y="61950"/>
                    <a:pt x="20144" y="61390"/>
                  </a:cubicBezTo>
                  <a:cubicBezTo>
                    <a:pt x="20540" y="61617"/>
                    <a:pt x="20997" y="61723"/>
                    <a:pt x="21457" y="61723"/>
                  </a:cubicBezTo>
                  <a:cubicBezTo>
                    <a:pt x="21646" y="61723"/>
                    <a:pt x="21836" y="61705"/>
                    <a:pt x="22022" y="61670"/>
                  </a:cubicBezTo>
                  <a:cubicBezTo>
                    <a:pt x="22165" y="61658"/>
                    <a:pt x="22651" y="61653"/>
                    <a:pt x="23380" y="61653"/>
                  </a:cubicBezTo>
                  <a:cubicBezTo>
                    <a:pt x="25682" y="61653"/>
                    <a:pt x="30401" y="61700"/>
                    <a:pt x="34322" y="61700"/>
                  </a:cubicBezTo>
                  <a:cubicBezTo>
                    <a:pt x="37164" y="61700"/>
                    <a:pt x="39587" y="61675"/>
                    <a:pt x="40367" y="61590"/>
                  </a:cubicBezTo>
                  <a:cubicBezTo>
                    <a:pt x="42566" y="61390"/>
                    <a:pt x="44324" y="59312"/>
                    <a:pt x="44244" y="58033"/>
                  </a:cubicBezTo>
                  <a:cubicBezTo>
                    <a:pt x="44804" y="57753"/>
                    <a:pt x="45403" y="57553"/>
                    <a:pt x="46003" y="57433"/>
                  </a:cubicBezTo>
                  <a:lnTo>
                    <a:pt x="46003" y="57433"/>
                  </a:lnTo>
                  <a:cubicBezTo>
                    <a:pt x="45123" y="59951"/>
                    <a:pt x="45363" y="63628"/>
                    <a:pt x="45723" y="66666"/>
                  </a:cubicBezTo>
                  <a:cubicBezTo>
                    <a:pt x="46083" y="69743"/>
                    <a:pt x="46562" y="82933"/>
                    <a:pt x="46362" y="86210"/>
                  </a:cubicBezTo>
                  <a:cubicBezTo>
                    <a:pt x="45363" y="88528"/>
                    <a:pt x="40727" y="100558"/>
                    <a:pt x="40407" y="101478"/>
                  </a:cubicBezTo>
                  <a:cubicBezTo>
                    <a:pt x="40445" y="101579"/>
                    <a:pt x="40499" y="101628"/>
                    <a:pt x="40563" y="101628"/>
                  </a:cubicBezTo>
                  <a:cubicBezTo>
                    <a:pt x="40704" y="101628"/>
                    <a:pt x="40895" y="101396"/>
                    <a:pt x="41087" y="100958"/>
                  </a:cubicBezTo>
                  <a:lnTo>
                    <a:pt x="45283" y="90447"/>
                  </a:lnTo>
                  <a:lnTo>
                    <a:pt x="45283" y="90447"/>
                  </a:lnTo>
                  <a:cubicBezTo>
                    <a:pt x="45283" y="90448"/>
                    <a:pt x="41886" y="103556"/>
                    <a:pt x="41686" y="105315"/>
                  </a:cubicBezTo>
                  <a:cubicBezTo>
                    <a:pt x="41614" y="105818"/>
                    <a:pt x="41729" y="105919"/>
                    <a:pt x="41876" y="105919"/>
                  </a:cubicBezTo>
                  <a:cubicBezTo>
                    <a:pt x="41974" y="105919"/>
                    <a:pt x="42086" y="105874"/>
                    <a:pt x="42166" y="105874"/>
                  </a:cubicBezTo>
                  <a:cubicBezTo>
                    <a:pt x="41846" y="107992"/>
                    <a:pt x="42326" y="111270"/>
                    <a:pt x="42885" y="112469"/>
                  </a:cubicBezTo>
                  <a:cubicBezTo>
                    <a:pt x="43205" y="113148"/>
                    <a:pt x="43365" y="113948"/>
                    <a:pt x="43405" y="114707"/>
                  </a:cubicBezTo>
                  <a:cubicBezTo>
                    <a:pt x="43405" y="114707"/>
                    <a:pt x="40927" y="117145"/>
                    <a:pt x="41526" y="118824"/>
                  </a:cubicBezTo>
                  <a:cubicBezTo>
                    <a:pt x="42166" y="120542"/>
                    <a:pt x="43884" y="123020"/>
                    <a:pt x="45123" y="124899"/>
                  </a:cubicBezTo>
                  <a:cubicBezTo>
                    <a:pt x="46402" y="126737"/>
                    <a:pt x="48641" y="132253"/>
                    <a:pt x="48761" y="132812"/>
                  </a:cubicBezTo>
                  <a:cubicBezTo>
                    <a:pt x="48441" y="133052"/>
                    <a:pt x="48521" y="133532"/>
                    <a:pt x="48840" y="133732"/>
                  </a:cubicBezTo>
                  <a:cubicBezTo>
                    <a:pt x="48721" y="134371"/>
                    <a:pt x="48641" y="135010"/>
                    <a:pt x="48641" y="135650"/>
                  </a:cubicBezTo>
                  <a:cubicBezTo>
                    <a:pt x="48641" y="135650"/>
                    <a:pt x="48121" y="136249"/>
                    <a:pt x="48521" y="136449"/>
                  </a:cubicBezTo>
                  <a:cubicBezTo>
                    <a:pt x="48361" y="137249"/>
                    <a:pt x="48081" y="138008"/>
                    <a:pt x="47721" y="138727"/>
                  </a:cubicBezTo>
                  <a:cubicBezTo>
                    <a:pt x="47282" y="138767"/>
                    <a:pt x="47002" y="139207"/>
                    <a:pt x="47162" y="139647"/>
                  </a:cubicBezTo>
                  <a:cubicBezTo>
                    <a:pt x="47042" y="140286"/>
                    <a:pt x="46802" y="140926"/>
                    <a:pt x="46482" y="141485"/>
                  </a:cubicBezTo>
                  <a:cubicBezTo>
                    <a:pt x="46482" y="141485"/>
                    <a:pt x="45683" y="141845"/>
                    <a:pt x="46243" y="142444"/>
                  </a:cubicBezTo>
                  <a:cubicBezTo>
                    <a:pt x="46243" y="144403"/>
                    <a:pt x="46522" y="146042"/>
                    <a:pt x="48321" y="147241"/>
                  </a:cubicBezTo>
                  <a:cubicBezTo>
                    <a:pt x="48670" y="147466"/>
                    <a:pt x="49006" y="147563"/>
                    <a:pt x="49326" y="147563"/>
                  </a:cubicBezTo>
                  <a:cubicBezTo>
                    <a:pt x="50653" y="147563"/>
                    <a:pt x="51706" y="145897"/>
                    <a:pt x="52318" y="144803"/>
                  </a:cubicBezTo>
                  <a:cubicBezTo>
                    <a:pt x="53077" y="143404"/>
                    <a:pt x="52837" y="141445"/>
                    <a:pt x="52917" y="140126"/>
                  </a:cubicBezTo>
                  <a:cubicBezTo>
                    <a:pt x="52997" y="138767"/>
                    <a:pt x="53237" y="137449"/>
                    <a:pt x="54276" y="136489"/>
                  </a:cubicBezTo>
                  <a:cubicBezTo>
                    <a:pt x="55355" y="135570"/>
                    <a:pt x="56554" y="133052"/>
                    <a:pt x="55995" y="131733"/>
                  </a:cubicBezTo>
                  <a:cubicBezTo>
                    <a:pt x="55595" y="130934"/>
                    <a:pt x="54955" y="130294"/>
                    <a:pt x="54116" y="129975"/>
                  </a:cubicBezTo>
                  <a:cubicBezTo>
                    <a:pt x="54116" y="129975"/>
                    <a:pt x="54356" y="128336"/>
                    <a:pt x="53796" y="128336"/>
                  </a:cubicBezTo>
                  <a:cubicBezTo>
                    <a:pt x="53117" y="127057"/>
                    <a:pt x="53876" y="125059"/>
                    <a:pt x="54396" y="122780"/>
                  </a:cubicBezTo>
                  <a:cubicBezTo>
                    <a:pt x="54796" y="120662"/>
                    <a:pt x="54596" y="118504"/>
                    <a:pt x="53796" y="116545"/>
                  </a:cubicBezTo>
                  <a:cubicBezTo>
                    <a:pt x="53477" y="115826"/>
                    <a:pt x="53037" y="115187"/>
                    <a:pt x="52477" y="114587"/>
                  </a:cubicBezTo>
                  <a:cubicBezTo>
                    <a:pt x="52477" y="114587"/>
                    <a:pt x="52757" y="114067"/>
                    <a:pt x="52837" y="113908"/>
                  </a:cubicBezTo>
                  <a:cubicBezTo>
                    <a:pt x="52957" y="113748"/>
                    <a:pt x="58433" y="113788"/>
                    <a:pt x="61190" y="113068"/>
                  </a:cubicBezTo>
                  <a:cubicBezTo>
                    <a:pt x="62687" y="112656"/>
                    <a:pt x="63819" y="112562"/>
                    <a:pt x="64542" y="112562"/>
                  </a:cubicBezTo>
                  <a:cubicBezTo>
                    <a:pt x="65150" y="112562"/>
                    <a:pt x="65467" y="112629"/>
                    <a:pt x="65467" y="112629"/>
                  </a:cubicBezTo>
                  <a:cubicBezTo>
                    <a:pt x="65467" y="112629"/>
                    <a:pt x="65547" y="117145"/>
                    <a:pt x="65627" y="118184"/>
                  </a:cubicBezTo>
                  <a:cubicBezTo>
                    <a:pt x="64428" y="119623"/>
                    <a:pt x="64508" y="120382"/>
                    <a:pt x="64508" y="121262"/>
                  </a:cubicBezTo>
                  <a:cubicBezTo>
                    <a:pt x="63389" y="123460"/>
                    <a:pt x="61670" y="127497"/>
                    <a:pt x="61550" y="129775"/>
                  </a:cubicBezTo>
                  <a:cubicBezTo>
                    <a:pt x="61430" y="132053"/>
                    <a:pt x="62989" y="136369"/>
                    <a:pt x="62869" y="139847"/>
                  </a:cubicBezTo>
                  <a:cubicBezTo>
                    <a:pt x="62749" y="143364"/>
                    <a:pt x="62110" y="148480"/>
                    <a:pt x="62110" y="148480"/>
                  </a:cubicBezTo>
                  <a:cubicBezTo>
                    <a:pt x="62110" y="148480"/>
                    <a:pt x="60991" y="148919"/>
                    <a:pt x="61790" y="149559"/>
                  </a:cubicBezTo>
                  <a:cubicBezTo>
                    <a:pt x="60911" y="149918"/>
                    <a:pt x="61190" y="150678"/>
                    <a:pt x="61630" y="151037"/>
                  </a:cubicBezTo>
                  <a:cubicBezTo>
                    <a:pt x="61470" y="152596"/>
                    <a:pt x="61150" y="154994"/>
                    <a:pt x="60751" y="155674"/>
                  </a:cubicBezTo>
                  <a:cubicBezTo>
                    <a:pt x="60431" y="156273"/>
                    <a:pt x="60271" y="156953"/>
                    <a:pt x="60191" y="157632"/>
                  </a:cubicBezTo>
                  <a:cubicBezTo>
                    <a:pt x="59752" y="157832"/>
                    <a:pt x="59472" y="158312"/>
                    <a:pt x="59512" y="158791"/>
                  </a:cubicBezTo>
                  <a:cubicBezTo>
                    <a:pt x="59672" y="159591"/>
                    <a:pt x="61110" y="160550"/>
                    <a:pt x="61670" y="161469"/>
                  </a:cubicBezTo>
                  <a:cubicBezTo>
                    <a:pt x="62270" y="162348"/>
                    <a:pt x="61790" y="163028"/>
                    <a:pt x="61670" y="164107"/>
                  </a:cubicBezTo>
                  <a:cubicBezTo>
                    <a:pt x="61590" y="165146"/>
                    <a:pt x="61750" y="167304"/>
                    <a:pt x="65027" y="167464"/>
                  </a:cubicBezTo>
                  <a:cubicBezTo>
                    <a:pt x="65231" y="167474"/>
                    <a:pt x="65430" y="167479"/>
                    <a:pt x="65625" y="167479"/>
                  </a:cubicBezTo>
                  <a:cubicBezTo>
                    <a:pt x="68559" y="167479"/>
                    <a:pt x="70408" y="166378"/>
                    <a:pt x="70183" y="165066"/>
                  </a:cubicBezTo>
                  <a:cubicBezTo>
                    <a:pt x="69983" y="164187"/>
                    <a:pt x="69584" y="163427"/>
                    <a:pt x="69024" y="162788"/>
                  </a:cubicBezTo>
                  <a:cubicBezTo>
                    <a:pt x="69024" y="162788"/>
                    <a:pt x="68544" y="161709"/>
                    <a:pt x="68065" y="161469"/>
                  </a:cubicBezTo>
                  <a:cubicBezTo>
                    <a:pt x="67545" y="160190"/>
                    <a:pt x="67146" y="158871"/>
                    <a:pt x="66826" y="157512"/>
                  </a:cubicBezTo>
                  <a:cubicBezTo>
                    <a:pt x="66826" y="157512"/>
                    <a:pt x="66986" y="156473"/>
                    <a:pt x="66466" y="156113"/>
                  </a:cubicBezTo>
                  <a:cubicBezTo>
                    <a:pt x="66306" y="155074"/>
                    <a:pt x="66266" y="154035"/>
                    <a:pt x="66306" y="152996"/>
                  </a:cubicBezTo>
                  <a:cubicBezTo>
                    <a:pt x="66306" y="152996"/>
                    <a:pt x="67905" y="151437"/>
                    <a:pt x="67026" y="150838"/>
                  </a:cubicBezTo>
                  <a:cubicBezTo>
                    <a:pt x="66826" y="149039"/>
                    <a:pt x="69544" y="141086"/>
                    <a:pt x="71142" y="137568"/>
                  </a:cubicBezTo>
                  <a:cubicBezTo>
                    <a:pt x="72701" y="134051"/>
                    <a:pt x="74140" y="127696"/>
                    <a:pt x="74220" y="127097"/>
                  </a:cubicBezTo>
                  <a:cubicBezTo>
                    <a:pt x="74779" y="125858"/>
                    <a:pt x="75179" y="124499"/>
                    <a:pt x="75339" y="123140"/>
                  </a:cubicBezTo>
                  <a:cubicBezTo>
                    <a:pt x="75339" y="123140"/>
                    <a:pt x="75699" y="119263"/>
                    <a:pt x="75859" y="118664"/>
                  </a:cubicBezTo>
                  <a:cubicBezTo>
                    <a:pt x="76338" y="117824"/>
                    <a:pt x="75978" y="115626"/>
                    <a:pt x="74939" y="115147"/>
                  </a:cubicBezTo>
                  <a:cubicBezTo>
                    <a:pt x="75859" y="113028"/>
                    <a:pt x="77297" y="110590"/>
                    <a:pt x="78257" y="108512"/>
                  </a:cubicBezTo>
                  <a:cubicBezTo>
                    <a:pt x="78680" y="108088"/>
                    <a:pt x="79642" y="107916"/>
                    <a:pt x="80823" y="107916"/>
                  </a:cubicBezTo>
                  <a:cubicBezTo>
                    <a:pt x="82429" y="107916"/>
                    <a:pt x="84438" y="108234"/>
                    <a:pt x="86050" y="108672"/>
                  </a:cubicBezTo>
                  <a:cubicBezTo>
                    <a:pt x="86572" y="108821"/>
                    <a:pt x="87033" y="108877"/>
                    <a:pt x="87455" y="108877"/>
                  </a:cubicBezTo>
                  <a:cubicBezTo>
                    <a:pt x="88733" y="108877"/>
                    <a:pt x="89655" y="108362"/>
                    <a:pt x="90831" y="108362"/>
                  </a:cubicBezTo>
                  <a:cubicBezTo>
                    <a:pt x="91557" y="108362"/>
                    <a:pt x="92380" y="108558"/>
                    <a:pt x="93444" y="109191"/>
                  </a:cubicBezTo>
                  <a:cubicBezTo>
                    <a:pt x="94256" y="109679"/>
                    <a:pt x="95231" y="109872"/>
                    <a:pt x="96203" y="109872"/>
                  </a:cubicBezTo>
                  <a:cubicBezTo>
                    <a:pt x="97385" y="109872"/>
                    <a:pt x="98562" y="109586"/>
                    <a:pt x="99439" y="109191"/>
                  </a:cubicBezTo>
                  <a:cubicBezTo>
                    <a:pt x="100145" y="108866"/>
                    <a:pt x="100972" y="108598"/>
                    <a:pt x="101771" y="108598"/>
                  </a:cubicBezTo>
                  <a:cubicBezTo>
                    <a:pt x="102738" y="108598"/>
                    <a:pt x="103663" y="108991"/>
                    <a:pt x="104275" y="110151"/>
                  </a:cubicBezTo>
                  <a:cubicBezTo>
                    <a:pt x="104315" y="107433"/>
                    <a:pt x="99599" y="94643"/>
                    <a:pt x="97601" y="90766"/>
                  </a:cubicBezTo>
                  <a:cubicBezTo>
                    <a:pt x="95602" y="86890"/>
                    <a:pt x="86850" y="70063"/>
                    <a:pt x="84611" y="65107"/>
                  </a:cubicBezTo>
                  <a:cubicBezTo>
                    <a:pt x="82333" y="60111"/>
                    <a:pt x="77018" y="49480"/>
                    <a:pt x="77018" y="49480"/>
                  </a:cubicBezTo>
                  <a:cubicBezTo>
                    <a:pt x="77018" y="49480"/>
                    <a:pt x="76898" y="46642"/>
                    <a:pt x="76738" y="45803"/>
                  </a:cubicBezTo>
                  <a:cubicBezTo>
                    <a:pt x="76698" y="45323"/>
                    <a:pt x="76338" y="44924"/>
                    <a:pt x="75898" y="44724"/>
                  </a:cubicBezTo>
                  <a:cubicBezTo>
                    <a:pt x="75898" y="44724"/>
                    <a:pt x="74060" y="39808"/>
                    <a:pt x="73420" y="38888"/>
                  </a:cubicBezTo>
                  <a:cubicBezTo>
                    <a:pt x="72910" y="38187"/>
                    <a:pt x="72934" y="37714"/>
                    <a:pt x="73391" y="37714"/>
                  </a:cubicBezTo>
                  <a:cubicBezTo>
                    <a:pt x="73507" y="37714"/>
                    <a:pt x="73650" y="37745"/>
                    <a:pt x="73820" y="37809"/>
                  </a:cubicBezTo>
                  <a:cubicBezTo>
                    <a:pt x="74699" y="38129"/>
                    <a:pt x="81214" y="38369"/>
                    <a:pt x="84052" y="39128"/>
                  </a:cubicBezTo>
                  <a:cubicBezTo>
                    <a:pt x="85571" y="44004"/>
                    <a:pt x="91806" y="61110"/>
                    <a:pt x="106793" y="62989"/>
                  </a:cubicBezTo>
                  <a:cubicBezTo>
                    <a:pt x="106866" y="62991"/>
                    <a:pt x="106938" y="62992"/>
                    <a:pt x="107009" y="62992"/>
                  </a:cubicBezTo>
                  <a:cubicBezTo>
                    <a:pt x="112632" y="62992"/>
                    <a:pt x="117410" y="56838"/>
                    <a:pt x="116226" y="47761"/>
                  </a:cubicBezTo>
                  <a:cubicBezTo>
                    <a:pt x="114987" y="38569"/>
                    <a:pt x="112789" y="30775"/>
                    <a:pt x="102996" y="21383"/>
                  </a:cubicBezTo>
                  <a:cubicBezTo>
                    <a:pt x="99539" y="18066"/>
                    <a:pt x="95811" y="16573"/>
                    <a:pt x="92498" y="16573"/>
                  </a:cubicBezTo>
                  <a:cubicBezTo>
                    <a:pt x="86389" y="16573"/>
                    <a:pt x="81696" y="21651"/>
                    <a:pt x="82733" y="29736"/>
                  </a:cubicBezTo>
                  <a:cubicBezTo>
                    <a:pt x="82686" y="29763"/>
                    <a:pt x="82634" y="29774"/>
                    <a:pt x="82580" y="29774"/>
                  </a:cubicBezTo>
                  <a:cubicBezTo>
                    <a:pt x="82307" y="29774"/>
                    <a:pt x="81974" y="29496"/>
                    <a:pt x="81974" y="29496"/>
                  </a:cubicBezTo>
                  <a:cubicBezTo>
                    <a:pt x="81974" y="29496"/>
                    <a:pt x="82213" y="28897"/>
                    <a:pt x="80854" y="28497"/>
                  </a:cubicBezTo>
                  <a:cubicBezTo>
                    <a:pt x="79749" y="28213"/>
                    <a:pt x="74100" y="26630"/>
                    <a:pt x="69511" y="26630"/>
                  </a:cubicBezTo>
                  <a:cubicBezTo>
                    <a:pt x="68293" y="26630"/>
                    <a:pt x="67150" y="26742"/>
                    <a:pt x="66186" y="27018"/>
                  </a:cubicBezTo>
                  <a:cubicBezTo>
                    <a:pt x="63349" y="27897"/>
                    <a:pt x="60991" y="29856"/>
                    <a:pt x="59632" y="32494"/>
                  </a:cubicBezTo>
                  <a:lnTo>
                    <a:pt x="58553" y="32534"/>
                  </a:lnTo>
                  <a:cubicBezTo>
                    <a:pt x="58553" y="32534"/>
                    <a:pt x="58218" y="31752"/>
                    <a:pt x="57781" y="31752"/>
                  </a:cubicBezTo>
                  <a:cubicBezTo>
                    <a:pt x="57695" y="31752"/>
                    <a:pt x="57605" y="31782"/>
                    <a:pt x="57513" y="31854"/>
                  </a:cubicBezTo>
                  <a:cubicBezTo>
                    <a:pt x="57360" y="31964"/>
                    <a:pt x="57192" y="32001"/>
                    <a:pt x="57024" y="32001"/>
                  </a:cubicBezTo>
                  <a:cubicBezTo>
                    <a:pt x="56660" y="32001"/>
                    <a:pt x="56299" y="31825"/>
                    <a:pt x="56100" y="31825"/>
                  </a:cubicBezTo>
                  <a:cubicBezTo>
                    <a:pt x="56057" y="31825"/>
                    <a:pt x="56021" y="31833"/>
                    <a:pt x="55995" y="31854"/>
                  </a:cubicBezTo>
                  <a:cubicBezTo>
                    <a:pt x="56674" y="31135"/>
                    <a:pt x="56594" y="26658"/>
                    <a:pt x="56035" y="24500"/>
                  </a:cubicBezTo>
                  <a:cubicBezTo>
                    <a:pt x="55524" y="22380"/>
                    <a:pt x="54282" y="14940"/>
                    <a:pt x="48141" y="14940"/>
                  </a:cubicBezTo>
                  <a:cubicBezTo>
                    <a:pt x="48029" y="14940"/>
                    <a:pt x="47916" y="14943"/>
                    <a:pt x="47801" y="14948"/>
                  </a:cubicBezTo>
                  <a:cubicBezTo>
                    <a:pt x="47641" y="14708"/>
                    <a:pt x="47522" y="14468"/>
                    <a:pt x="47402" y="14228"/>
                  </a:cubicBezTo>
                  <a:cubicBezTo>
                    <a:pt x="47402" y="14228"/>
                    <a:pt x="48255" y="13339"/>
                    <a:pt x="47211" y="13339"/>
                  </a:cubicBezTo>
                  <a:cubicBezTo>
                    <a:pt x="47148" y="13339"/>
                    <a:pt x="47079" y="13342"/>
                    <a:pt x="47002" y="13349"/>
                  </a:cubicBezTo>
                  <a:cubicBezTo>
                    <a:pt x="46842" y="12270"/>
                    <a:pt x="47162" y="7274"/>
                    <a:pt x="48601" y="5356"/>
                  </a:cubicBezTo>
                  <a:cubicBezTo>
                    <a:pt x="48041" y="3397"/>
                    <a:pt x="46482" y="3277"/>
                    <a:pt x="46482" y="3277"/>
                  </a:cubicBezTo>
                  <a:lnTo>
                    <a:pt x="46083" y="5755"/>
                  </a:lnTo>
                  <a:lnTo>
                    <a:pt x="46043" y="3157"/>
                  </a:lnTo>
                  <a:lnTo>
                    <a:pt x="45643" y="3078"/>
                  </a:lnTo>
                  <a:lnTo>
                    <a:pt x="45563" y="3917"/>
                  </a:lnTo>
                  <a:lnTo>
                    <a:pt x="45363" y="2998"/>
                  </a:lnTo>
                  <a:cubicBezTo>
                    <a:pt x="45363" y="2998"/>
                    <a:pt x="45081" y="2987"/>
                    <a:pt x="44663" y="2987"/>
                  </a:cubicBezTo>
                  <a:cubicBezTo>
                    <a:pt x="43461" y="2987"/>
                    <a:pt x="41137" y="3075"/>
                    <a:pt x="41167" y="3757"/>
                  </a:cubicBezTo>
                  <a:cubicBezTo>
                    <a:pt x="41486" y="4197"/>
                    <a:pt x="41726" y="4636"/>
                    <a:pt x="41926" y="5116"/>
                  </a:cubicBezTo>
                  <a:lnTo>
                    <a:pt x="40767" y="4117"/>
                  </a:lnTo>
                  <a:lnTo>
                    <a:pt x="41087" y="4916"/>
                  </a:lnTo>
                  <a:lnTo>
                    <a:pt x="40567" y="4636"/>
                  </a:lnTo>
                  <a:cubicBezTo>
                    <a:pt x="40567" y="4636"/>
                    <a:pt x="39528" y="6794"/>
                    <a:pt x="39608" y="7874"/>
                  </a:cubicBezTo>
                  <a:cubicBezTo>
                    <a:pt x="40567" y="8473"/>
                    <a:pt x="41526" y="9153"/>
                    <a:pt x="42406" y="9872"/>
                  </a:cubicBezTo>
                  <a:lnTo>
                    <a:pt x="39648" y="8433"/>
                  </a:lnTo>
                  <a:lnTo>
                    <a:pt x="40487" y="9153"/>
                  </a:lnTo>
                  <a:lnTo>
                    <a:pt x="39328" y="8913"/>
                  </a:lnTo>
                  <a:lnTo>
                    <a:pt x="39328" y="9792"/>
                  </a:lnTo>
                  <a:cubicBezTo>
                    <a:pt x="41726" y="10392"/>
                    <a:pt x="43805" y="11990"/>
                    <a:pt x="45044" y="14149"/>
                  </a:cubicBezTo>
                  <a:cubicBezTo>
                    <a:pt x="44222" y="14447"/>
                    <a:pt x="44308" y="14956"/>
                    <a:pt x="44942" y="14956"/>
                  </a:cubicBezTo>
                  <a:cubicBezTo>
                    <a:pt x="44987" y="14956"/>
                    <a:pt x="45034" y="14953"/>
                    <a:pt x="45084" y="14948"/>
                  </a:cubicBezTo>
                  <a:cubicBezTo>
                    <a:pt x="45203" y="15108"/>
                    <a:pt x="45283" y="15268"/>
                    <a:pt x="45283" y="15467"/>
                  </a:cubicBezTo>
                  <a:cubicBezTo>
                    <a:pt x="45283" y="15467"/>
                    <a:pt x="41886" y="16467"/>
                    <a:pt x="40927" y="19904"/>
                  </a:cubicBezTo>
                  <a:cubicBezTo>
                    <a:pt x="39968" y="23381"/>
                    <a:pt x="41846" y="29856"/>
                    <a:pt x="43565" y="32414"/>
                  </a:cubicBezTo>
                  <a:cubicBezTo>
                    <a:pt x="45283" y="34972"/>
                    <a:pt x="47362" y="35331"/>
                    <a:pt x="47362" y="35331"/>
                  </a:cubicBezTo>
                  <a:lnTo>
                    <a:pt x="47522" y="36331"/>
                  </a:lnTo>
                  <a:lnTo>
                    <a:pt x="46762" y="36570"/>
                  </a:lnTo>
                  <a:cubicBezTo>
                    <a:pt x="46762" y="36570"/>
                    <a:pt x="46390" y="36276"/>
                    <a:pt x="46071" y="36276"/>
                  </a:cubicBezTo>
                  <a:cubicBezTo>
                    <a:pt x="45877" y="36276"/>
                    <a:pt x="45703" y="36384"/>
                    <a:pt x="45643" y="36730"/>
                  </a:cubicBezTo>
                  <a:cubicBezTo>
                    <a:pt x="44684" y="36810"/>
                    <a:pt x="45004" y="37729"/>
                    <a:pt x="45004" y="37849"/>
                  </a:cubicBezTo>
                  <a:cubicBezTo>
                    <a:pt x="44816" y="37795"/>
                    <a:pt x="44636" y="37769"/>
                    <a:pt x="44469" y="37769"/>
                  </a:cubicBezTo>
                  <a:cubicBezTo>
                    <a:pt x="43532" y="37769"/>
                    <a:pt x="43041" y="38592"/>
                    <a:pt x="44364" y="39848"/>
                  </a:cubicBezTo>
                  <a:cubicBezTo>
                    <a:pt x="43725" y="40048"/>
                    <a:pt x="43565" y="40567"/>
                    <a:pt x="43685" y="40727"/>
                  </a:cubicBezTo>
                  <a:cubicBezTo>
                    <a:pt x="43656" y="40725"/>
                    <a:pt x="43628" y="40724"/>
                    <a:pt x="43600" y="40724"/>
                  </a:cubicBezTo>
                  <a:cubicBezTo>
                    <a:pt x="42620" y="40724"/>
                    <a:pt x="41518" y="42036"/>
                    <a:pt x="42606" y="43085"/>
                  </a:cubicBezTo>
                  <a:cubicBezTo>
                    <a:pt x="40487" y="43884"/>
                    <a:pt x="38369" y="44684"/>
                    <a:pt x="38929" y="48681"/>
                  </a:cubicBezTo>
                  <a:cubicBezTo>
                    <a:pt x="39008" y="50159"/>
                    <a:pt x="38929" y="50679"/>
                    <a:pt x="38569" y="50959"/>
                  </a:cubicBezTo>
                  <a:cubicBezTo>
                    <a:pt x="38209" y="51238"/>
                    <a:pt x="37809" y="51518"/>
                    <a:pt x="37809" y="51518"/>
                  </a:cubicBezTo>
                  <a:cubicBezTo>
                    <a:pt x="37809" y="51518"/>
                    <a:pt x="36978" y="51110"/>
                    <a:pt x="35924" y="51110"/>
                  </a:cubicBezTo>
                  <a:cubicBezTo>
                    <a:pt x="35296" y="51110"/>
                    <a:pt x="34589" y="51255"/>
                    <a:pt x="33933" y="51718"/>
                  </a:cubicBezTo>
                  <a:cubicBezTo>
                    <a:pt x="32134" y="52997"/>
                    <a:pt x="25899" y="55315"/>
                    <a:pt x="24300" y="56075"/>
                  </a:cubicBezTo>
                  <a:cubicBezTo>
                    <a:pt x="23345" y="56540"/>
                    <a:pt x="22810" y="56630"/>
                    <a:pt x="22493" y="56630"/>
                  </a:cubicBezTo>
                  <a:cubicBezTo>
                    <a:pt x="22293" y="56630"/>
                    <a:pt x="22180" y="56594"/>
                    <a:pt x="22102" y="56594"/>
                  </a:cubicBezTo>
                  <a:cubicBezTo>
                    <a:pt x="21862" y="56594"/>
                    <a:pt x="21463" y="57034"/>
                    <a:pt x="21463" y="57034"/>
                  </a:cubicBezTo>
                  <a:cubicBezTo>
                    <a:pt x="21362" y="57080"/>
                    <a:pt x="21209" y="57100"/>
                    <a:pt x="21022" y="57100"/>
                  </a:cubicBezTo>
                  <a:cubicBezTo>
                    <a:pt x="20245" y="57100"/>
                    <a:pt x="18885" y="56763"/>
                    <a:pt x="18305" y="56634"/>
                  </a:cubicBezTo>
                  <a:cubicBezTo>
                    <a:pt x="17506" y="56434"/>
                    <a:pt x="16667" y="56354"/>
                    <a:pt x="15827" y="56354"/>
                  </a:cubicBezTo>
                  <a:cubicBezTo>
                    <a:pt x="16767" y="55016"/>
                    <a:pt x="17734" y="54740"/>
                    <a:pt x="18372" y="54740"/>
                  </a:cubicBezTo>
                  <a:cubicBezTo>
                    <a:pt x="18819" y="54740"/>
                    <a:pt x="19105" y="54875"/>
                    <a:pt x="19105" y="54875"/>
                  </a:cubicBezTo>
                  <a:cubicBezTo>
                    <a:pt x="19105" y="54875"/>
                    <a:pt x="18265" y="53517"/>
                    <a:pt x="17106" y="53517"/>
                  </a:cubicBezTo>
                  <a:cubicBezTo>
                    <a:pt x="16587" y="53597"/>
                    <a:pt x="16147" y="53836"/>
                    <a:pt x="15747" y="54196"/>
                  </a:cubicBezTo>
                  <a:cubicBezTo>
                    <a:pt x="14149" y="47761"/>
                    <a:pt x="3597" y="6035"/>
                    <a:pt x="2998" y="4117"/>
                  </a:cubicBezTo>
                  <a:cubicBezTo>
                    <a:pt x="2438" y="2598"/>
                    <a:pt x="1599" y="1199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7" name="Google Shape;557;p51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 rot="-769762">
              <a:off x="6479213" y="762982"/>
              <a:ext cx="332401" cy="14930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4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57325" y="3441032"/>
            <a:ext cx="3542825" cy="11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4"/>
          <p:cNvSpPr txBox="1">
            <a:spLocks noGrp="1"/>
          </p:cNvSpPr>
          <p:nvPr>
            <p:ph type="title"/>
          </p:nvPr>
        </p:nvSpPr>
        <p:spPr>
          <a:xfrm>
            <a:off x="3485511" y="2369223"/>
            <a:ext cx="4929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1"/>
          </p:nvPr>
        </p:nvSpPr>
        <p:spPr>
          <a:xfrm>
            <a:off x="3485511" y="3396499"/>
            <a:ext cx="49299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League Of Legends Overview</a:t>
            </a:r>
            <a:endParaRPr sz="2900"/>
          </a:p>
        </p:txBody>
      </p:sp>
      <p:sp>
        <p:nvSpPr>
          <p:cNvPr id="375" name="Google Shape;375;p34"/>
          <p:cNvSpPr/>
          <p:nvPr/>
        </p:nvSpPr>
        <p:spPr>
          <a:xfrm>
            <a:off x="722373" y="1363088"/>
            <a:ext cx="2442989" cy="3251990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DATA</a:t>
            </a:r>
            <a:endParaRPr/>
          </a:p>
        </p:txBody>
      </p:sp>
      <p:sp>
        <p:nvSpPr>
          <p:cNvPr id="563" name="Google Shape;563;p52"/>
          <p:cNvSpPr txBox="1">
            <a:spLocks noGrp="1"/>
          </p:cNvSpPr>
          <p:nvPr>
            <p:ph type="subTitle" idx="1"/>
          </p:nvPr>
        </p:nvSpPr>
        <p:spPr>
          <a:xfrm>
            <a:off x="727841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LOLALYTICS</a:t>
            </a:r>
            <a:endParaRPr/>
          </a:p>
        </p:txBody>
      </p:sp>
      <p:sp>
        <p:nvSpPr>
          <p:cNvPr id="564" name="Google Shape;564;p52"/>
          <p:cNvSpPr txBox="1">
            <a:spLocks noGrp="1"/>
          </p:cNvSpPr>
          <p:nvPr>
            <p:ph type="subTitle" idx="3"/>
          </p:nvPr>
        </p:nvSpPr>
        <p:spPr>
          <a:xfrm>
            <a:off x="3428100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OP.GG</a:t>
            </a:r>
            <a:endParaRPr/>
          </a:p>
        </p:txBody>
      </p:sp>
      <p:sp>
        <p:nvSpPr>
          <p:cNvPr id="565" name="Google Shape;565;p52"/>
          <p:cNvSpPr txBox="1">
            <a:spLocks noGrp="1"/>
          </p:cNvSpPr>
          <p:nvPr>
            <p:ph type="subTitle" idx="5"/>
          </p:nvPr>
        </p:nvSpPr>
        <p:spPr>
          <a:xfrm>
            <a:off x="6128359" y="21633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BLITZ.GG</a:t>
            </a:r>
            <a:endParaRPr/>
          </a:p>
        </p:txBody>
      </p:sp>
      <p:sp>
        <p:nvSpPr>
          <p:cNvPr id="566" name="Google Shape;566;p52"/>
          <p:cNvSpPr txBox="1">
            <a:spLocks noGrp="1"/>
          </p:cNvSpPr>
          <p:nvPr>
            <p:ph type="subTitle" idx="2"/>
          </p:nvPr>
        </p:nvSpPr>
        <p:spPr>
          <a:xfrm>
            <a:off x="720000" y="3252825"/>
            <a:ext cx="76962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Merging based on champion, lane, and ranking.</a:t>
            </a:r>
            <a:endParaRPr sz="2900"/>
          </a:p>
        </p:txBody>
      </p:sp>
      <p:pic>
        <p:nvPicPr>
          <p:cNvPr id="567" name="Google Shape;5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130" y="1316167"/>
            <a:ext cx="847225" cy="8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144" y="1411675"/>
            <a:ext cx="1009725" cy="65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7388" y="1360849"/>
            <a:ext cx="1009726" cy="75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3990986" y="2815240"/>
            <a:ext cx="1167857" cy="179734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Addressing Data Overlaps</a:t>
            </a:r>
            <a:endParaRPr/>
          </a:p>
        </p:txBody>
      </p:sp>
      <p:grpSp>
        <p:nvGrpSpPr>
          <p:cNvPr id="576" name="Google Shape;576;p53"/>
          <p:cNvGrpSpPr/>
          <p:nvPr/>
        </p:nvGrpSpPr>
        <p:grpSpPr>
          <a:xfrm flipH="1">
            <a:off x="4000547" y="2979428"/>
            <a:ext cx="1142942" cy="1628930"/>
            <a:chOff x="2381775" y="2575658"/>
            <a:chExt cx="469612" cy="669240"/>
          </a:xfrm>
        </p:grpSpPr>
        <p:sp>
          <p:nvSpPr>
            <p:cNvPr id="577" name="Google Shape;577;p53"/>
            <p:cNvSpPr/>
            <p:nvPr/>
          </p:nvSpPr>
          <p:spPr>
            <a:xfrm>
              <a:off x="2421400" y="2860375"/>
              <a:ext cx="6075" cy="6700"/>
            </a:xfrm>
            <a:custGeom>
              <a:avLst/>
              <a:gdLst/>
              <a:ahLst/>
              <a:cxnLst/>
              <a:rect l="l" t="t" r="r" b="b"/>
              <a:pathLst>
                <a:path w="243" h="268" extrusionOk="0">
                  <a:moveTo>
                    <a:pt x="1" y="268"/>
                  </a:moveTo>
                  <a:cubicBezTo>
                    <a:pt x="165" y="165"/>
                    <a:pt x="242" y="70"/>
                    <a:pt x="208" y="1"/>
                  </a:cubicBezTo>
                  <a:cubicBezTo>
                    <a:pt x="139" y="96"/>
                    <a:pt x="70" y="190"/>
                    <a:pt x="1" y="2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3"/>
            <p:cNvSpPr/>
            <p:nvPr/>
          </p:nvSpPr>
          <p:spPr>
            <a:xfrm>
              <a:off x="2414300" y="2749675"/>
              <a:ext cx="900" cy="6050"/>
            </a:xfrm>
            <a:custGeom>
              <a:avLst/>
              <a:gdLst/>
              <a:ahLst/>
              <a:cxnLst/>
              <a:rect l="l" t="t" r="r" b="b"/>
              <a:pathLst>
                <a:path w="36" h="242" extrusionOk="0">
                  <a:moveTo>
                    <a:pt x="1" y="0"/>
                  </a:moveTo>
                  <a:cubicBezTo>
                    <a:pt x="1" y="78"/>
                    <a:pt x="1" y="164"/>
                    <a:pt x="1" y="241"/>
                  </a:cubicBezTo>
                  <a:cubicBezTo>
                    <a:pt x="35" y="164"/>
                    <a:pt x="35" y="7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3"/>
            <p:cNvSpPr/>
            <p:nvPr/>
          </p:nvSpPr>
          <p:spPr>
            <a:xfrm>
              <a:off x="2383062" y="2594249"/>
              <a:ext cx="468325" cy="650650"/>
            </a:xfrm>
            <a:custGeom>
              <a:avLst/>
              <a:gdLst/>
              <a:ahLst/>
              <a:cxnLst/>
              <a:rect l="l" t="t" r="r" b="b"/>
              <a:pathLst>
                <a:path w="3275" h="4550" extrusionOk="0">
                  <a:moveTo>
                    <a:pt x="2887" y="1249"/>
                  </a:moveTo>
                  <a:cubicBezTo>
                    <a:pt x="2852" y="1361"/>
                    <a:pt x="2792" y="1456"/>
                    <a:pt x="2706" y="1534"/>
                  </a:cubicBezTo>
                  <a:cubicBezTo>
                    <a:pt x="2611" y="1551"/>
                    <a:pt x="2525" y="1585"/>
                    <a:pt x="2438" y="1620"/>
                  </a:cubicBezTo>
                  <a:cubicBezTo>
                    <a:pt x="2361" y="1577"/>
                    <a:pt x="2283" y="1551"/>
                    <a:pt x="2197" y="1525"/>
                  </a:cubicBezTo>
                  <a:lnTo>
                    <a:pt x="2197" y="1448"/>
                  </a:lnTo>
                  <a:cubicBezTo>
                    <a:pt x="2189" y="1473"/>
                    <a:pt x="2180" y="1499"/>
                    <a:pt x="2171" y="1516"/>
                  </a:cubicBezTo>
                  <a:cubicBezTo>
                    <a:pt x="1990" y="1473"/>
                    <a:pt x="1818" y="1473"/>
                    <a:pt x="1698" y="1585"/>
                  </a:cubicBezTo>
                  <a:cubicBezTo>
                    <a:pt x="2068" y="1051"/>
                    <a:pt x="2137" y="948"/>
                    <a:pt x="1982" y="758"/>
                  </a:cubicBezTo>
                  <a:cubicBezTo>
                    <a:pt x="1999" y="629"/>
                    <a:pt x="2206" y="534"/>
                    <a:pt x="2413" y="422"/>
                  </a:cubicBezTo>
                  <a:cubicBezTo>
                    <a:pt x="2413" y="422"/>
                    <a:pt x="2421" y="422"/>
                    <a:pt x="2421" y="422"/>
                  </a:cubicBezTo>
                  <a:cubicBezTo>
                    <a:pt x="2421" y="422"/>
                    <a:pt x="2671" y="379"/>
                    <a:pt x="2731" y="457"/>
                  </a:cubicBezTo>
                  <a:cubicBezTo>
                    <a:pt x="2731" y="457"/>
                    <a:pt x="2706" y="336"/>
                    <a:pt x="2516" y="371"/>
                  </a:cubicBezTo>
                  <a:cubicBezTo>
                    <a:pt x="2490" y="371"/>
                    <a:pt x="2473" y="388"/>
                    <a:pt x="2456" y="388"/>
                  </a:cubicBezTo>
                  <a:cubicBezTo>
                    <a:pt x="2611" y="293"/>
                    <a:pt x="2757" y="172"/>
                    <a:pt x="2757" y="0"/>
                  </a:cubicBezTo>
                  <a:cubicBezTo>
                    <a:pt x="2714" y="310"/>
                    <a:pt x="1896" y="457"/>
                    <a:pt x="1922" y="689"/>
                  </a:cubicBezTo>
                  <a:cubicBezTo>
                    <a:pt x="1741" y="508"/>
                    <a:pt x="1586" y="319"/>
                    <a:pt x="1439" y="121"/>
                  </a:cubicBezTo>
                  <a:cubicBezTo>
                    <a:pt x="1241" y="388"/>
                    <a:pt x="2266" y="844"/>
                    <a:pt x="1801" y="1129"/>
                  </a:cubicBezTo>
                  <a:cubicBezTo>
                    <a:pt x="1732" y="1146"/>
                    <a:pt x="1672" y="1189"/>
                    <a:pt x="1629" y="1232"/>
                  </a:cubicBezTo>
                  <a:cubicBezTo>
                    <a:pt x="1620" y="1068"/>
                    <a:pt x="1525" y="888"/>
                    <a:pt x="1499" y="896"/>
                  </a:cubicBezTo>
                  <a:cubicBezTo>
                    <a:pt x="1577" y="1017"/>
                    <a:pt x="1603" y="1163"/>
                    <a:pt x="1577" y="1301"/>
                  </a:cubicBezTo>
                  <a:cubicBezTo>
                    <a:pt x="1534" y="1361"/>
                    <a:pt x="1499" y="1430"/>
                    <a:pt x="1473" y="1499"/>
                  </a:cubicBezTo>
                  <a:lnTo>
                    <a:pt x="1473" y="1499"/>
                  </a:lnTo>
                  <a:lnTo>
                    <a:pt x="1473" y="1499"/>
                  </a:lnTo>
                  <a:cubicBezTo>
                    <a:pt x="1422" y="1672"/>
                    <a:pt x="1387" y="1844"/>
                    <a:pt x="1379" y="2016"/>
                  </a:cubicBezTo>
                  <a:cubicBezTo>
                    <a:pt x="1232" y="1904"/>
                    <a:pt x="1060" y="1844"/>
                    <a:pt x="870" y="1835"/>
                  </a:cubicBezTo>
                  <a:lnTo>
                    <a:pt x="870" y="1792"/>
                  </a:lnTo>
                  <a:cubicBezTo>
                    <a:pt x="922" y="1706"/>
                    <a:pt x="991" y="1637"/>
                    <a:pt x="1077" y="1585"/>
                  </a:cubicBezTo>
                  <a:cubicBezTo>
                    <a:pt x="1000" y="1611"/>
                    <a:pt x="931" y="1654"/>
                    <a:pt x="879" y="1715"/>
                  </a:cubicBezTo>
                  <a:cubicBezTo>
                    <a:pt x="896" y="1577"/>
                    <a:pt x="931" y="1456"/>
                    <a:pt x="991" y="1336"/>
                  </a:cubicBezTo>
                  <a:cubicBezTo>
                    <a:pt x="913" y="1292"/>
                    <a:pt x="845" y="1551"/>
                    <a:pt x="845" y="1835"/>
                  </a:cubicBezTo>
                  <a:cubicBezTo>
                    <a:pt x="724" y="1835"/>
                    <a:pt x="603" y="1853"/>
                    <a:pt x="483" y="1896"/>
                  </a:cubicBezTo>
                  <a:cubicBezTo>
                    <a:pt x="259" y="1965"/>
                    <a:pt x="190" y="1844"/>
                    <a:pt x="172" y="1672"/>
                  </a:cubicBezTo>
                  <a:cubicBezTo>
                    <a:pt x="216" y="1560"/>
                    <a:pt x="310" y="1473"/>
                    <a:pt x="422" y="1448"/>
                  </a:cubicBezTo>
                  <a:cubicBezTo>
                    <a:pt x="396" y="1413"/>
                    <a:pt x="250" y="1491"/>
                    <a:pt x="164" y="1594"/>
                  </a:cubicBezTo>
                  <a:cubicBezTo>
                    <a:pt x="155" y="1336"/>
                    <a:pt x="198" y="1008"/>
                    <a:pt x="17" y="982"/>
                  </a:cubicBezTo>
                  <a:cubicBezTo>
                    <a:pt x="0" y="1224"/>
                    <a:pt x="26" y="1465"/>
                    <a:pt x="95" y="1697"/>
                  </a:cubicBezTo>
                  <a:cubicBezTo>
                    <a:pt x="86" y="1732"/>
                    <a:pt x="95" y="1766"/>
                    <a:pt x="129" y="1784"/>
                  </a:cubicBezTo>
                  <a:cubicBezTo>
                    <a:pt x="129" y="1775"/>
                    <a:pt x="129" y="1775"/>
                    <a:pt x="129" y="1766"/>
                  </a:cubicBezTo>
                  <a:cubicBezTo>
                    <a:pt x="181" y="1887"/>
                    <a:pt x="293" y="1965"/>
                    <a:pt x="422" y="1982"/>
                  </a:cubicBezTo>
                  <a:cubicBezTo>
                    <a:pt x="284" y="2016"/>
                    <a:pt x="155" y="2033"/>
                    <a:pt x="17" y="2042"/>
                  </a:cubicBezTo>
                  <a:cubicBezTo>
                    <a:pt x="164" y="2085"/>
                    <a:pt x="328" y="2068"/>
                    <a:pt x="457" y="1990"/>
                  </a:cubicBezTo>
                  <a:cubicBezTo>
                    <a:pt x="577" y="2008"/>
                    <a:pt x="715" y="1999"/>
                    <a:pt x="853" y="2016"/>
                  </a:cubicBezTo>
                  <a:cubicBezTo>
                    <a:pt x="862" y="2111"/>
                    <a:pt x="896" y="2214"/>
                    <a:pt x="939" y="2301"/>
                  </a:cubicBezTo>
                  <a:cubicBezTo>
                    <a:pt x="810" y="2326"/>
                    <a:pt x="681" y="2464"/>
                    <a:pt x="715" y="2481"/>
                  </a:cubicBezTo>
                  <a:cubicBezTo>
                    <a:pt x="776" y="2404"/>
                    <a:pt x="870" y="2361"/>
                    <a:pt x="965" y="2352"/>
                  </a:cubicBezTo>
                  <a:cubicBezTo>
                    <a:pt x="1051" y="2481"/>
                    <a:pt x="1206" y="2533"/>
                    <a:pt x="1344" y="2481"/>
                  </a:cubicBezTo>
                  <a:cubicBezTo>
                    <a:pt x="1336" y="3343"/>
                    <a:pt x="1482" y="4317"/>
                    <a:pt x="1379" y="4420"/>
                  </a:cubicBezTo>
                  <a:cubicBezTo>
                    <a:pt x="2008" y="4549"/>
                    <a:pt x="1775" y="3498"/>
                    <a:pt x="1646" y="2619"/>
                  </a:cubicBezTo>
                  <a:cubicBezTo>
                    <a:pt x="1810" y="2499"/>
                    <a:pt x="1939" y="2344"/>
                    <a:pt x="2025" y="2163"/>
                  </a:cubicBezTo>
                  <a:cubicBezTo>
                    <a:pt x="2120" y="2085"/>
                    <a:pt x="2240" y="2051"/>
                    <a:pt x="2361" y="2042"/>
                  </a:cubicBezTo>
                  <a:cubicBezTo>
                    <a:pt x="2361" y="1990"/>
                    <a:pt x="2189" y="2033"/>
                    <a:pt x="2051" y="2102"/>
                  </a:cubicBezTo>
                  <a:cubicBezTo>
                    <a:pt x="2120" y="1947"/>
                    <a:pt x="2163" y="1784"/>
                    <a:pt x="2180" y="1620"/>
                  </a:cubicBezTo>
                  <a:cubicBezTo>
                    <a:pt x="2395" y="1620"/>
                    <a:pt x="2663" y="1741"/>
                    <a:pt x="2947" y="2085"/>
                  </a:cubicBezTo>
                  <a:cubicBezTo>
                    <a:pt x="3042" y="2059"/>
                    <a:pt x="2775" y="1792"/>
                    <a:pt x="2447" y="1628"/>
                  </a:cubicBezTo>
                  <a:cubicBezTo>
                    <a:pt x="2749" y="1663"/>
                    <a:pt x="3050" y="1568"/>
                    <a:pt x="3274" y="1361"/>
                  </a:cubicBezTo>
                  <a:cubicBezTo>
                    <a:pt x="3162" y="1404"/>
                    <a:pt x="2964" y="1456"/>
                    <a:pt x="2792" y="1508"/>
                  </a:cubicBezTo>
                  <a:cubicBezTo>
                    <a:pt x="2843" y="1430"/>
                    <a:pt x="2878" y="1344"/>
                    <a:pt x="2887" y="1249"/>
                  </a:cubicBezTo>
                  <a:close/>
                  <a:moveTo>
                    <a:pt x="913" y="2025"/>
                  </a:moveTo>
                  <a:cubicBezTo>
                    <a:pt x="1094" y="2042"/>
                    <a:pt x="1249" y="2128"/>
                    <a:pt x="1361" y="2266"/>
                  </a:cubicBezTo>
                  <a:lnTo>
                    <a:pt x="1361" y="2421"/>
                  </a:lnTo>
                  <a:cubicBezTo>
                    <a:pt x="1163" y="2369"/>
                    <a:pt x="991" y="2223"/>
                    <a:pt x="913" y="2025"/>
                  </a:cubicBezTo>
                  <a:close/>
                  <a:moveTo>
                    <a:pt x="1646" y="2533"/>
                  </a:moveTo>
                  <a:cubicBezTo>
                    <a:pt x="1611" y="2318"/>
                    <a:pt x="1594" y="2102"/>
                    <a:pt x="1594" y="1887"/>
                  </a:cubicBezTo>
                  <a:cubicBezTo>
                    <a:pt x="1741" y="1732"/>
                    <a:pt x="1930" y="1637"/>
                    <a:pt x="2137" y="1620"/>
                  </a:cubicBezTo>
                  <a:cubicBezTo>
                    <a:pt x="1990" y="1930"/>
                    <a:pt x="1698" y="2266"/>
                    <a:pt x="1646" y="2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3"/>
            <p:cNvSpPr/>
            <p:nvPr/>
          </p:nvSpPr>
          <p:spPr>
            <a:xfrm>
              <a:off x="2695947" y="2755553"/>
              <a:ext cx="7579" cy="47047"/>
            </a:xfrm>
            <a:custGeom>
              <a:avLst/>
              <a:gdLst/>
              <a:ahLst/>
              <a:cxnLst/>
              <a:rect l="l" t="t" r="r" b="b"/>
              <a:pathLst>
                <a:path w="53" h="329" extrusionOk="0">
                  <a:moveTo>
                    <a:pt x="1" y="1"/>
                  </a:moveTo>
                  <a:cubicBezTo>
                    <a:pt x="9" y="113"/>
                    <a:pt x="18" y="216"/>
                    <a:pt x="18" y="328"/>
                  </a:cubicBezTo>
                  <a:cubicBezTo>
                    <a:pt x="52" y="225"/>
                    <a:pt x="44" y="10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3"/>
            <p:cNvSpPr/>
            <p:nvPr/>
          </p:nvSpPr>
          <p:spPr>
            <a:xfrm>
              <a:off x="2381775" y="2884968"/>
              <a:ext cx="5148" cy="257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5" y="18"/>
                  </a:moveTo>
                  <a:lnTo>
                    <a:pt x="1" y="0"/>
                  </a:lnTo>
                  <a:cubicBezTo>
                    <a:pt x="1" y="9"/>
                    <a:pt x="18" y="9"/>
                    <a:pt x="35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3"/>
            <p:cNvSpPr/>
            <p:nvPr/>
          </p:nvSpPr>
          <p:spPr>
            <a:xfrm>
              <a:off x="2773596" y="2575658"/>
              <a:ext cx="5005" cy="19877"/>
            </a:xfrm>
            <a:custGeom>
              <a:avLst/>
              <a:gdLst/>
              <a:ahLst/>
              <a:cxnLst/>
              <a:rect l="l" t="t" r="r" b="b"/>
              <a:pathLst>
                <a:path w="35" h="139" extrusionOk="0">
                  <a:moveTo>
                    <a:pt x="0" y="1"/>
                  </a:moveTo>
                  <a:cubicBezTo>
                    <a:pt x="18" y="44"/>
                    <a:pt x="26" y="87"/>
                    <a:pt x="26" y="139"/>
                  </a:cubicBezTo>
                  <a:cubicBezTo>
                    <a:pt x="35" y="87"/>
                    <a:pt x="26" y="4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53"/>
          <p:cNvSpPr txBox="1">
            <a:spLocks noGrp="1"/>
          </p:cNvSpPr>
          <p:nvPr>
            <p:ph type="subTitle" idx="1"/>
          </p:nvPr>
        </p:nvSpPr>
        <p:spPr>
          <a:xfrm>
            <a:off x="953050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OVERLAPPING DATA</a:t>
            </a:r>
            <a:endParaRPr/>
          </a:p>
        </p:txBody>
      </p:sp>
      <p:sp>
        <p:nvSpPr>
          <p:cNvPr id="584" name="Google Shape;584;p53"/>
          <p:cNvSpPr txBox="1">
            <a:spLocks noGrp="1"/>
          </p:cNvSpPr>
          <p:nvPr>
            <p:ph type="subTitle" idx="2"/>
          </p:nvPr>
        </p:nvSpPr>
        <p:spPr>
          <a:xfrm>
            <a:off x="953050" y="26234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'Counter' and 'Win Rate Weak' from op.gg, and 'Counters List' and 'Win Rate List' from blitz.gg.</a:t>
            </a:r>
            <a:endParaRPr/>
          </a:p>
        </p:txBody>
      </p:sp>
      <p:sp>
        <p:nvSpPr>
          <p:cNvPr id="585" name="Google Shape;585;p53"/>
          <p:cNvSpPr txBox="1">
            <a:spLocks noGrp="1"/>
          </p:cNvSpPr>
          <p:nvPr>
            <p:ph type="subTitle" idx="3"/>
          </p:nvPr>
        </p:nvSpPr>
        <p:spPr>
          <a:xfrm>
            <a:off x="5576425" y="2102150"/>
            <a:ext cx="2730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 STRATEGY</a:t>
            </a:r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subTitle" idx="4"/>
          </p:nvPr>
        </p:nvSpPr>
        <p:spPr>
          <a:xfrm>
            <a:off x="5721186" y="24710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'</a:t>
            </a:r>
            <a:r>
              <a:rPr lang="en" b="1"/>
              <a:t>Trust Your Friends'</a:t>
            </a:r>
            <a:r>
              <a:rPr lang="en"/>
              <a:t> approach to prioritize data from op.gg.</a:t>
            </a:r>
            <a:endParaRPr/>
          </a:p>
        </p:txBody>
      </p:sp>
      <p:sp>
        <p:nvSpPr>
          <p:cNvPr id="587" name="Google Shape;587;p53"/>
          <p:cNvSpPr txBox="1">
            <a:spLocks noGrp="1"/>
          </p:cNvSpPr>
          <p:nvPr>
            <p:ph type="title" idx="5"/>
          </p:nvPr>
        </p:nvSpPr>
        <p:spPr>
          <a:xfrm>
            <a:off x="1747900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588" name="Google Shape;588;p53"/>
          <p:cNvSpPr txBox="1">
            <a:spLocks noGrp="1"/>
          </p:cNvSpPr>
          <p:nvPr>
            <p:ph type="title" idx="6"/>
          </p:nvPr>
        </p:nvSpPr>
        <p:spPr>
          <a:xfrm>
            <a:off x="6516036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cxnSp>
        <p:nvCxnSpPr>
          <p:cNvPr id="589" name="Google Shape;589;p53"/>
          <p:cNvCxnSpPr>
            <a:endCxn id="588" idx="1"/>
          </p:cNvCxnSpPr>
          <p:nvPr/>
        </p:nvCxnSpPr>
        <p:spPr>
          <a:xfrm rot="10800000" flipH="1">
            <a:off x="2655036" y="1769718"/>
            <a:ext cx="3861000" cy="156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"/>
          <p:cNvSpPr txBox="1">
            <a:spLocks noGrp="1"/>
          </p:cNvSpPr>
          <p:nvPr>
            <p:ph type="title"/>
          </p:nvPr>
        </p:nvSpPr>
        <p:spPr>
          <a:xfrm>
            <a:off x="720000" y="1590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DIVERSE GRADING CRITERIA</a:t>
            </a:r>
            <a:endParaRPr sz="4200"/>
          </a:p>
        </p:txBody>
      </p:sp>
      <p:sp>
        <p:nvSpPr>
          <p:cNvPr id="595" name="Google Shape;595;p54"/>
          <p:cNvSpPr txBox="1">
            <a:spLocks noGrp="1"/>
          </p:cNvSpPr>
          <p:nvPr>
            <p:ph type="subTitle" idx="1"/>
          </p:nvPr>
        </p:nvSpPr>
        <p:spPr>
          <a:xfrm>
            <a:off x="575441" y="16299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LOLALYTICS</a:t>
            </a:r>
            <a:endParaRPr/>
          </a:p>
        </p:txBody>
      </p:sp>
      <p:sp>
        <p:nvSpPr>
          <p:cNvPr id="596" name="Google Shape;596;p54"/>
          <p:cNvSpPr txBox="1">
            <a:spLocks noGrp="1"/>
          </p:cNvSpPr>
          <p:nvPr>
            <p:ph type="subTitle" idx="3"/>
          </p:nvPr>
        </p:nvSpPr>
        <p:spPr>
          <a:xfrm>
            <a:off x="3428100" y="16299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OP.GG</a:t>
            </a:r>
            <a:endParaRPr/>
          </a:p>
        </p:txBody>
      </p:sp>
      <p:sp>
        <p:nvSpPr>
          <p:cNvPr id="597" name="Google Shape;597;p54"/>
          <p:cNvSpPr txBox="1">
            <a:spLocks noGrp="1"/>
          </p:cNvSpPr>
          <p:nvPr>
            <p:ph type="subTitle" idx="2"/>
          </p:nvPr>
        </p:nvSpPr>
        <p:spPr>
          <a:xfrm>
            <a:off x="308425" y="2113925"/>
            <a:ext cx="28350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takes into account 'Win Rate', 'Pick Rate', and 'Ban Rate'. It also includes metrics that represent a champion's maximum potential, which is derived by analyzing the performances of top-tier players using that champion</a:t>
            </a:r>
            <a:r>
              <a:rPr lang="en" sz="1400"/>
              <a:t>.</a:t>
            </a:r>
            <a:endParaRPr sz="1400"/>
          </a:p>
        </p:txBody>
      </p:sp>
      <p:sp>
        <p:nvSpPr>
          <p:cNvPr id="598" name="Google Shape;598;p54"/>
          <p:cNvSpPr txBox="1">
            <a:spLocks noGrp="1"/>
          </p:cNvSpPr>
          <p:nvPr>
            <p:ph type="subTitle" idx="5"/>
          </p:nvPr>
        </p:nvSpPr>
        <p:spPr>
          <a:xfrm>
            <a:off x="6128359" y="15537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BLITZ.GG</a:t>
            </a:r>
            <a:endParaRPr/>
          </a:p>
        </p:txBody>
      </p:sp>
      <p:sp>
        <p:nvSpPr>
          <p:cNvPr id="599" name="Google Shape;599;p54"/>
          <p:cNvSpPr txBox="1">
            <a:spLocks noGrp="1"/>
          </p:cNvSpPr>
          <p:nvPr>
            <p:ph type="subTitle" idx="4"/>
          </p:nvPr>
        </p:nvSpPr>
        <p:spPr>
          <a:xfrm>
            <a:off x="3428100" y="2113916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considers a combination of factors such as 'Win Rate', 'Pick Rate', and 'Ban Rate' for each champion.</a:t>
            </a:r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subTitle" idx="6"/>
          </p:nvPr>
        </p:nvSpPr>
        <p:spPr>
          <a:xfrm>
            <a:off x="6128359" y="1885316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relies on in-game metrics collected from users of the Blitz app. </a:t>
            </a:r>
            <a:endParaRPr/>
          </a:p>
        </p:txBody>
      </p:sp>
      <p:sp>
        <p:nvSpPr>
          <p:cNvPr id="601" name="Google Shape;601;p54"/>
          <p:cNvSpPr txBox="1">
            <a:spLocks noGrp="1"/>
          </p:cNvSpPr>
          <p:nvPr>
            <p:ph type="title"/>
          </p:nvPr>
        </p:nvSpPr>
        <p:spPr>
          <a:xfrm>
            <a:off x="1681350" y="367885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IN THE MIDDLE</a:t>
            </a:r>
            <a:endParaRPr/>
          </a:p>
        </p:txBody>
      </p:sp>
      <p:cxnSp>
        <p:nvCxnSpPr>
          <p:cNvPr id="602" name="Google Shape;602;p54"/>
          <p:cNvCxnSpPr>
            <a:endCxn id="601" idx="0"/>
          </p:cNvCxnSpPr>
          <p:nvPr/>
        </p:nvCxnSpPr>
        <p:spPr>
          <a:xfrm>
            <a:off x="1745100" y="3337150"/>
            <a:ext cx="2826900" cy="341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54"/>
          <p:cNvCxnSpPr>
            <a:endCxn id="601" idx="0"/>
          </p:cNvCxnSpPr>
          <p:nvPr/>
        </p:nvCxnSpPr>
        <p:spPr>
          <a:xfrm>
            <a:off x="4564500" y="3260950"/>
            <a:ext cx="7500" cy="417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p54"/>
          <p:cNvCxnSpPr>
            <a:endCxn id="601" idx="0"/>
          </p:cNvCxnSpPr>
          <p:nvPr/>
        </p:nvCxnSpPr>
        <p:spPr>
          <a:xfrm flipH="1">
            <a:off x="4572000" y="3289150"/>
            <a:ext cx="2814600" cy="389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5" name="Google Shape;6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139" y="957498"/>
            <a:ext cx="604425" cy="6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132" y="931387"/>
            <a:ext cx="1009725" cy="65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7388" y="795924"/>
            <a:ext cx="1009726" cy="75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5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57325" y="3441032"/>
            <a:ext cx="3542825" cy="11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5"/>
          <p:cNvSpPr txBox="1">
            <a:spLocks noGrp="1"/>
          </p:cNvSpPr>
          <p:nvPr>
            <p:ph type="title"/>
          </p:nvPr>
        </p:nvSpPr>
        <p:spPr>
          <a:xfrm>
            <a:off x="3485511" y="2369223"/>
            <a:ext cx="4929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DATA CLEANING</a:t>
            </a:r>
            <a:endParaRPr sz="7800"/>
          </a:p>
        </p:txBody>
      </p:sp>
      <p:sp>
        <p:nvSpPr>
          <p:cNvPr id="614" name="Google Shape;614;p55"/>
          <p:cNvSpPr/>
          <p:nvPr/>
        </p:nvSpPr>
        <p:spPr>
          <a:xfrm>
            <a:off x="722373" y="1363088"/>
            <a:ext cx="2442989" cy="3251990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5"/>
          <p:cNvSpPr txBox="1">
            <a:spLocks noGrp="1"/>
          </p:cNvSpPr>
          <p:nvPr>
            <p:ph type="title" idx="2"/>
          </p:nvPr>
        </p:nvSpPr>
        <p:spPr>
          <a:xfrm>
            <a:off x="7102300" y="1298011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6" name="Google Shape;616;p55"/>
          <p:cNvSpPr txBox="1">
            <a:spLocks noGrp="1"/>
          </p:cNvSpPr>
          <p:nvPr>
            <p:ph type="subTitle" idx="1"/>
          </p:nvPr>
        </p:nvSpPr>
        <p:spPr>
          <a:xfrm>
            <a:off x="3820900" y="3441024"/>
            <a:ext cx="45945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data for storage and analysis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6"/>
          <p:cNvSpPr txBox="1">
            <a:spLocks noGrp="1"/>
          </p:cNvSpPr>
          <p:nvPr>
            <p:ph type="title"/>
          </p:nvPr>
        </p:nvSpPr>
        <p:spPr>
          <a:xfrm>
            <a:off x="1786712" y="1046222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champion_list.csv</a:t>
            </a:r>
            <a:endParaRPr sz="3100"/>
          </a:p>
        </p:txBody>
      </p:sp>
      <p:sp>
        <p:nvSpPr>
          <p:cNvPr id="622" name="Google Shape;622;p56"/>
          <p:cNvSpPr txBox="1">
            <a:spLocks noGrp="1"/>
          </p:cNvSpPr>
          <p:nvPr>
            <p:ph type="subTitle" idx="1"/>
          </p:nvPr>
        </p:nvSpPr>
        <p:spPr>
          <a:xfrm>
            <a:off x="1786712" y="1841935"/>
            <a:ext cx="2504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from RIOT API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6"/>
          <p:cNvSpPr txBox="1">
            <a:spLocks noGrp="1"/>
          </p:cNvSpPr>
          <p:nvPr>
            <p:ph type="title" idx="2"/>
          </p:nvPr>
        </p:nvSpPr>
        <p:spPr>
          <a:xfrm>
            <a:off x="1786712" y="2420804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complete.csv</a:t>
            </a:r>
            <a:endParaRPr sz="4000"/>
          </a:p>
        </p:txBody>
      </p:sp>
      <p:sp>
        <p:nvSpPr>
          <p:cNvPr id="624" name="Google Shape;624;p56"/>
          <p:cNvSpPr txBox="1">
            <a:spLocks noGrp="1"/>
          </p:cNvSpPr>
          <p:nvPr>
            <p:ph type="subTitle" idx="3"/>
          </p:nvPr>
        </p:nvSpPr>
        <p:spPr>
          <a:xfrm>
            <a:off x="1786712" y="3216516"/>
            <a:ext cx="2504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Dataset from LoLalytics, op.gg and blitz.gg</a:t>
            </a:r>
            <a:endParaRPr/>
          </a:p>
        </p:txBody>
      </p:sp>
      <p:grpSp>
        <p:nvGrpSpPr>
          <p:cNvPr id="625" name="Google Shape;625;p56"/>
          <p:cNvGrpSpPr/>
          <p:nvPr/>
        </p:nvGrpSpPr>
        <p:grpSpPr>
          <a:xfrm>
            <a:off x="5610397" y="1179207"/>
            <a:ext cx="1746891" cy="3429533"/>
            <a:chOff x="5743740" y="1059425"/>
            <a:chExt cx="1807815" cy="3549139"/>
          </a:xfrm>
        </p:grpSpPr>
        <p:sp>
          <p:nvSpPr>
            <p:cNvPr id="626" name="Google Shape;626;p56"/>
            <p:cNvSpPr/>
            <p:nvPr/>
          </p:nvSpPr>
          <p:spPr>
            <a:xfrm>
              <a:off x="5743740" y="1059425"/>
              <a:ext cx="1807815" cy="3549139"/>
            </a:xfrm>
            <a:custGeom>
              <a:avLst/>
              <a:gdLst/>
              <a:ahLst/>
              <a:cxnLst/>
              <a:rect l="l" t="t" r="r" b="b"/>
              <a:pathLst>
                <a:path w="51061" h="100244" extrusionOk="0">
                  <a:moveTo>
                    <a:pt x="40473" y="84663"/>
                  </a:moveTo>
                  <a:lnTo>
                    <a:pt x="40473" y="84663"/>
                  </a:lnTo>
                  <a:cubicBezTo>
                    <a:pt x="40585" y="84886"/>
                    <a:pt x="40697" y="85147"/>
                    <a:pt x="40771" y="85371"/>
                  </a:cubicBezTo>
                  <a:lnTo>
                    <a:pt x="40473" y="84663"/>
                  </a:lnTo>
                  <a:close/>
                  <a:moveTo>
                    <a:pt x="2485" y="98084"/>
                  </a:moveTo>
                  <a:cubicBezTo>
                    <a:pt x="2537" y="98101"/>
                    <a:pt x="2587" y="98116"/>
                    <a:pt x="2636" y="98130"/>
                  </a:cubicBezTo>
                  <a:lnTo>
                    <a:pt x="2636" y="98130"/>
                  </a:lnTo>
                  <a:lnTo>
                    <a:pt x="2485" y="98084"/>
                  </a:lnTo>
                  <a:close/>
                  <a:moveTo>
                    <a:pt x="21908" y="0"/>
                  </a:moveTo>
                  <a:cubicBezTo>
                    <a:pt x="21759" y="0"/>
                    <a:pt x="21610" y="38"/>
                    <a:pt x="21498" y="75"/>
                  </a:cubicBezTo>
                  <a:lnTo>
                    <a:pt x="21386" y="112"/>
                  </a:lnTo>
                  <a:cubicBezTo>
                    <a:pt x="21274" y="112"/>
                    <a:pt x="21162" y="149"/>
                    <a:pt x="21050" y="187"/>
                  </a:cubicBezTo>
                  <a:lnTo>
                    <a:pt x="20939" y="261"/>
                  </a:lnTo>
                  <a:cubicBezTo>
                    <a:pt x="20827" y="299"/>
                    <a:pt x="20752" y="336"/>
                    <a:pt x="20640" y="373"/>
                  </a:cubicBezTo>
                  <a:lnTo>
                    <a:pt x="20528" y="448"/>
                  </a:lnTo>
                  <a:cubicBezTo>
                    <a:pt x="20379" y="522"/>
                    <a:pt x="20268" y="597"/>
                    <a:pt x="20156" y="709"/>
                  </a:cubicBezTo>
                  <a:cubicBezTo>
                    <a:pt x="19932" y="858"/>
                    <a:pt x="19746" y="1044"/>
                    <a:pt x="19596" y="1231"/>
                  </a:cubicBezTo>
                  <a:cubicBezTo>
                    <a:pt x="19485" y="1342"/>
                    <a:pt x="19410" y="1417"/>
                    <a:pt x="19298" y="1529"/>
                  </a:cubicBezTo>
                  <a:cubicBezTo>
                    <a:pt x="18925" y="2051"/>
                    <a:pt x="18441" y="2461"/>
                    <a:pt x="17844" y="2759"/>
                  </a:cubicBezTo>
                  <a:cubicBezTo>
                    <a:pt x="17733" y="2796"/>
                    <a:pt x="17583" y="2834"/>
                    <a:pt x="17472" y="2871"/>
                  </a:cubicBezTo>
                  <a:cubicBezTo>
                    <a:pt x="17360" y="2871"/>
                    <a:pt x="17211" y="2908"/>
                    <a:pt x="17099" y="2908"/>
                  </a:cubicBezTo>
                  <a:lnTo>
                    <a:pt x="16726" y="2908"/>
                  </a:lnTo>
                  <a:cubicBezTo>
                    <a:pt x="16465" y="2871"/>
                    <a:pt x="16241" y="2796"/>
                    <a:pt x="15980" y="2722"/>
                  </a:cubicBezTo>
                  <a:cubicBezTo>
                    <a:pt x="15123" y="2386"/>
                    <a:pt x="14265" y="1827"/>
                    <a:pt x="13371" y="1491"/>
                  </a:cubicBezTo>
                  <a:cubicBezTo>
                    <a:pt x="13147" y="1417"/>
                    <a:pt x="12886" y="1342"/>
                    <a:pt x="12625" y="1305"/>
                  </a:cubicBezTo>
                  <a:lnTo>
                    <a:pt x="12215" y="1305"/>
                  </a:lnTo>
                  <a:cubicBezTo>
                    <a:pt x="12103" y="1305"/>
                    <a:pt x="11954" y="1342"/>
                    <a:pt x="11842" y="1342"/>
                  </a:cubicBezTo>
                  <a:cubicBezTo>
                    <a:pt x="11619" y="1380"/>
                    <a:pt x="11432" y="1454"/>
                    <a:pt x="11246" y="1529"/>
                  </a:cubicBezTo>
                  <a:cubicBezTo>
                    <a:pt x="10873" y="1715"/>
                    <a:pt x="10538" y="2013"/>
                    <a:pt x="10314" y="2349"/>
                  </a:cubicBezTo>
                  <a:cubicBezTo>
                    <a:pt x="10202" y="2498"/>
                    <a:pt x="10127" y="2647"/>
                    <a:pt x="10016" y="2796"/>
                  </a:cubicBezTo>
                  <a:cubicBezTo>
                    <a:pt x="9941" y="2945"/>
                    <a:pt x="9904" y="3095"/>
                    <a:pt x="9829" y="3244"/>
                  </a:cubicBezTo>
                  <a:cubicBezTo>
                    <a:pt x="9755" y="3505"/>
                    <a:pt x="9643" y="3766"/>
                    <a:pt x="9606" y="4064"/>
                  </a:cubicBezTo>
                  <a:cubicBezTo>
                    <a:pt x="9456" y="3505"/>
                    <a:pt x="9195" y="3020"/>
                    <a:pt x="8823" y="2610"/>
                  </a:cubicBezTo>
                  <a:cubicBezTo>
                    <a:pt x="8226" y="1976"/>
                    <a:pt x="6921" y="1827"/>
                    <a:pt x="6027" y="1827"/>
                  </a:cubicBezTo>
                  <a:cubicBezTo>
                    <a:pt x="5728" y="1827"/>
                    <a:pt x="5617" y="2200"/>
                    <a:pt x="5840" y="2349"/>
                  </a:cubicBezTo>
                  <a:cubicBezTo>
                    <a:pt x="6325" y="2684"/>
                    <a:pt x="7071" y="3020"/>
                    <a:pt x="7182" y="3579"/>
                  </a:cubicBezTo>
                  <a:cubicBezTo>
                    <a:pt x="7331" y="4474"/>
                    <a:pt x="7033" y="5518"/>
                    <a:pt x="6884" y="6412"/>
                  </a:cubicBezTo>
                  <a:cubicBezTo>
                    <a:pt x="6710" y="6529"/>
                    <a:pt x="6546" y="6594"/>
                    <a:pt x="6360" y="6594"/>
                  </a:cubicBezTo>
                  <a:cubicBezTo>
                    <a:pt x="6189" y="6594"/>
                    <a:pt x="5999" y="6538"/>
                    <a:pt x="5766" y="6412"/>
                  </a:cubicBezTo>
                  <a:cubicBezTo>
                    <a:pt x="5989" y="5965"/>
                    <a:pt x="6139" y="5480"/>
                    <a:pt x="6139" y="4996"/>
                  </a:cubicBezTo>
                  <a:cubicBezTo>
                    <a:pt x="6139" y="3270"/>
                    <a:pt x="4757" y="2262"/>
                    <a:pt x="3372" y="2262"/>
                  </a:cubicBezTo>
                  <a:cubicBezTo>
                    <a:pt x="2393" y="2262"/>
                    <a:pt x="1413" y="2766"/>
                    <a:pt x="919" y="3877"/>
                  </a:cubicBezTo>
                  <a:cubicBezTo>
                    <a:pt x="1" y="5882"/>
                    <a:pt x="1619" y="7762"/>
                    <a:pt x="3413" y="7762"/>
                  </a:cubicBezTo>
                  <a:cubicBezTo>
                    <a:pt x="4021" y="7762"/>
                    <a:pt x="4650" y="7546"/>
                    <a:pt x="5207" y="7046"/>
                  </a:cubicBezTo>
                  <a:cubicBezTo>
                    <a:pt x="5318" y="7158"/>
                    <a:pt x="5430" y="7270"/>
                    <a:pt x="5542" y="7344"/>
                  </a:cubicBezTo>
                  <a:cubicBezTo>
                    <a:pt x="6139" y="7680"/>
                    <a:pt x="6772" y="7978"/>
                    <a:pt x="7443" y="8239"/>
                  </a:cubicBezTo>
                  <a:cubicBezTo>
                    <a:pt x="8450" y="8761"/>
                    <a:pt x="9345" y="9507"/>
                    <a:pt x="10090" y="10364"/>
                  </a:cubicBezTo>
                  <a:cubicBezTo>
                    <a:pt x="10090" y="10588"/>
                    <a:pt x="10053" y="10811"/>
                    <a:pt x="10016" y="10998"/>
                  </a:cubicBezTo>
                  <a:cubicBezTo>
                    <a:pt x="9307" y="14167"/>
                    <a:pt x="5691" y="15583"/>
                    <a:pt x="3604" y="18081"/>
                  </a:cubicBezTo>
                  <a:cubicBezTo>
                    <a:pt x="3454" y="18267"/>
                    <a:pt x="3343" y="18417"/>
                    <a:pt x="3193" y="18603"/>
                  </a:cubicBezTo>
                  <a:cubicBezTo>
                    <a:pt x="2597" y="19423"/>
                    <a:pt x="2299" y="20392"/>
                    <a:pt x="2336" y="21399"/>
                  </a:cubicBezTo>
                  <a:cubicBezTo>
                    <a:pt x="2411" y="22033"/>
                    <a:pt x="2709" y="22592"/>
                    <a:pt x="3156" y="23039"/>
                  </a:cubicBezTo>
                  <a:cubicBezTo>
                    <a:pt x="3343" y="23188"/>
                    <a:pt x="3566" y="23337"/>
                    <a:pt x="3790" y="23412"/>
                  </a:cubicBezTo>
                  <a:cubicBezTo>
                    <a:pt x="3902" y="23449"/>
                    <a:pt x="4014" y="23487"/>
                    <a:pt x="4125" y="23524"/>
                  </a:cubicBezTo>
                  <a:cubicBezTo>
                    <a:pt x="4191" y="23529"/>
                    <a:pt x="4256" y="23531"/>
                    <a:pt x="4323" y="23531"/>
                  </a:cubicBezTo>
                  <a:cubicBezTo>
                    <a:pt x="4785" y="23531"/>
                    <a:pt x="5262" y="23417"/>
                    <a:pt x="5654" y="23188"/>
                  </a:cubicBezTo>
                  <a:cubicBezTo>
                    <a:pt x="6176" y="22965"/>
                    <a:pt x="6660" y="22629"/>
                    <a:pt x="7145" y="22368"/>
                  </a:cubicBezTo>
                  <a:cubicBezTo>
                    <a:pt x="8193" y="21879"/>
                    <a:pt x="9340" y="21619"/>
                    <a:pt x="10492" y="21619"/>
                  </a:cubicBezTo>
                  <a:cubicBezTo>
                    <a:pt x="10570" y="21619"/>
                    <a:pt x="10647" y="21620"/>
                    <a:pt x="10724" y="21623"/>
                  </a:cubicBezTo>
                  <a:cubicBezTo>
                    <a:pt x="10985" y="21623"/>
                    <a:pt x="11209" y="21623"/>
                    <a:pt x="11470" y="21660"/>
                  </a:cubicBezTo>
                  <a:cubicBezTo>
                    <a:pt x="12327" y="21734"/>
                    <a:pt x="13184" y="21921"/>
                    <a:pt x="14005" y="22182"/>
                  </a:cubicBezTo>
                  <a:cubicBezTo>
                    <a:pt x="13334" y="24530"/>
                    <a:pt x="14228" y="26618"/>
                    <a:pt x="14340" y="28967"/>
                  </a:cubicBezTo>
                  <a:cubicBezTo>
                    <a:pt x="14340" y="29302"/>
                    <a:pt x="14377" y="29600"/>
                    <a:pt x="14415" y="29899"/>
                  </a:cubicBezTo>
                  <a:cubicBezTo>
                    <a:pt x="14713" y="31763"/>
                    <a:pt x="15197" y="33589"/>
                    <a:pt x="15906" y="35342"/>
                  </a:cubicBezTo>
                  <a:cubicBezTo>
                    <a:pt x="16018" y="35603"/>
                    <a:pt x="16129" y="35901"/>
                    <a:pt x="16241" y="36199"/>
                  </a:cubicBezTo>
                  <a:lnTo>
                    <a:pt x="16801" y="37653"/>
                  </a:lnTo>
                  <a:lnTo>
                    <a:pt x="17322" y="40598"/>
                  </a:lnTo>
                  <a:cubicBezTo>
                    <a:pt x="17397" y="40784"/>
                    <a:pt x="16838" y="41418"/>
                    <a:pt x="16838" y="41679"/>
                  </a:cubicBezTo>
                  <a:cubicBezTo>
                    <a:pt x="16763" y="41828"/>
                    <a:pt x="16651" y="41977"/>
                    <a:pt x="16540" y="42127"/>
                  </a:cubicBezTo>
                  <a:cubicBezTo>
                    <a:pt x="16316" y="42462"/>
                    <a:pt x="16092" y="42760"/>
                    <a:pt x="15869" y="43059"/>
                  </a:cubicBezTo>
                  <a:lnTo>
                    <a:pt x="15533" y="43469"/>
                  </a:lnTo>
                  <a:cubicBezTo>
                    <a:pt x="15309" y="43804"/>
                    <a:pt x="15086" y="44102"/>
                    <a:pt x="14825" y="44438"/>
                  </a:cubicBezTo>
                  <a:lnTo>
                    <a:pt x="14526" y="44811"/>
                  </a:lnTo>
                  <a:cubicBezTo>
                    <a:pt x="14265" y="45146"/>
                    <a:pt x="14005" y="45482"/>
                    <a:pt x="13744" y="45817"/>
                  </a:cubicBezTo>
                  <a:cubicBezTo>
                    <a:pt x="13632" y="45892"/>
                    <a:pt x="13557" y="46004"/>
                    <a:pt x="13483" y="46115"/>
                  </a:cubicBezTo>
                  <a:cubicBezTo>
                    <a:pt x="13184" y="46451"/>
                    <a:pt x="12886" y="46824"/>
                    <a:pt x="12588" y="47159"/>
                  </a:cubicBezTo>
                  <a:cubicBezTo>
                    <a:pt x="12513" y="47234"/>
                    <a:pt x="12476" y="47308"/>
                    <a:pt x="12402" y="47383"/>
                  </a:cubicBezTo>
                  <a:cubicBezTo>
                    <a:pt x="12066" y="47756"/>
                    <a:pt x="11730" y="48166"/>
                    <a:pt x="11395" y="48539"/>
                  </a:cubicBezTo>
                  <a:lnTo>
                    <a:pt x="11283" y="48650"/>
                  </a:lnTo>
                  <a:cubicBezTo>
                    <a:pt x="10910" y="49061"/>
                    <a:pt x="10500" y="49471"/>
                    <a:pt x="10127" y="49881"/>
                  </a:cubicBezTo>
                  <a:cubicBezTo>
                    <a:pt x="7443" y="52677"/>
                    <a:pt x="4573" y="55212"/>
                    <a:pt x="1479" y="57486"/>
                  </a:cubicBezTo>
                  <a:cubicBezTo>
                    <a:pt x="3193" y="58343"/>
                    <a:pt x="4946" y="59163"/>
                    <a:pt x="6698" y="59909"/>
                  </a:cubicBezTo>
                  <a:cubicBezTo>
                    <a:pt x="7331" y="60207"/>
                    <a:pt x="8003" y="60468"/>
                    <a:pt x="8674" y="60766"/>
                  </a:cubicBezTo>
                  <a:lnTo>
                    <a:pt x="8785" y="60804"/>
                  </a:lnTo>
                  <a:cubicBezTo>
                    <a:pt x="8674" y="61624"/>
                    <a:pt x="8599" y="62444"/>
                    <a:pt x="8524" y="63264"/>
                  </a:cubicBezTo>
                  <a:cubicBezTo>
                    <a:pt x="8338" y="65277"/>
                    <a:pt x="8189" y="67253"/>
                    <a:pt x="8040" y="69266"/>
                  </a:cubicBezTo>
                  <a:cubicBezTo>
                    <a:pt x="7816" y="72100"/>
                    <a:pt x="7630" y="74970"/>
                    <a:pt x="7481" y="77841"/>
                  </a:cubicBezTo>
                  <a:cubicBezTo>
                    <a:pt x="7443" y="78549"/>
                    <a:pt x="7406" y="79295"/>
                    <a:pt x="7369" y="80003"/>
                  </a:cubicBezTo>
                  <a:cubicBezTo>
                    <a:pt x="7331" y="80711"/>
                    <a:pt x="7294" y="81494"/>
                    <a:pt x="7257" y="82240"/>
                  </a:cubicBezTo>
                  <a:cubicBezTo>
                    <a:pt x="7220" y="83694"/>
                    <a:pt x="7145" y="85147"/>
                    <a:pt x="7108" y="86601"/>
                  </a:cubicBezTo>
                  <a:cubicBezTo>
                    <a:pt x="7071" y="86750"/>
                    <a:pt x="7071" y="86900"/>
                    <a:pt x="7108" y="87049"/>
                  </a:cubicBezTo>
                  <a:lnTo>
                    <a:pt x="7108" y="87235"/>
                  </a:lnTo>
                  <a:cubicBezTo>
                    <a:pt x="7145" y="87682"/>
                    <a:pt x="7182" y="88130"/>
                    <a:pt x="7257" y="88577"/>
                  </a:cubicBezTo>
                  <a:cubicBezTo>
                    <a:pt x="7294" y="92044"/>
                    <a:pt x="5915" y="95362"/>
                    <a:pt x="3454" y="97823"/>
                  </a:cubicBezTo>
                  <a:cubicBezTo>
                    <a:pt x="3343" y="97934"/>
                    <a:pt x="3231" y="98084"/>
                    <a:pt x="3119" y="98233"/>
                  </a:cubicBezTo>
                  <a:cubicBezTo>
                    <a:pt x="2947" y="98204"/>
                    <a:pt x="2797" y="98175"/>
                    <a:pt x="2636" y="98130"/>
                  </a:cubicBezTo>
                  <a:lnTo>
                    <a:pt x="2636" y="98130"/>
                  </a:lnTo>
                  <a:lnTo>
                    <a:pt x="2970" y="98233"/>
                  </a:lnTo>
                  <a:cubicBezTo>
                    <a:pt x="2915" y="98222"/>
                    <a:pt x="2861" y="98216"/>
                    <a:pt x="2808" y="98216"/>
                  </a:cubicBezTo>
                  <a:cubicBezTo>
                    <a:pt x="2502" y="98216"/>
                    <a:pt x="2239" y="98394"/>
                    <a:pt x="2112" y="98680"/>
                  </a:cubicBezTo>
                  <a:cubicBezTo>
                    <a:pt x="2000" y="99016"/>
                    <a:pt x="2000" y="99388"/>
                    <a:pt x="2075" y="99761"/>
                  </a:cubicBezTo>
                  <a:cubicBezTo>
                    <a:pt x="2038" y="99873"/>
                    <a:pt x="2112" y="100022"/>
                    <a:pt x="2187" y="100134"/>
                  </a:cubicBezTo>
                  <a:cubicBezTo>
                    <a:pt x="2299" y="100171"/>
                    <a:pt x="2411" y="100209"/>
                    <a:pt x="2485" y="100209"/>
                  </a:cubicBezTo>
                  <a:cubicBezTo>
                    <a:pt x="2816" y="100232"/>
                    <a:pt x="3147" y="100243"/>
                    <a:pt x="3477" y="100243"/>
                  </a:cubicBezTo>
                  <a:cubicBezTo>
                    <a:pt x="5269" y="100243"/>
                    <a:pt x="7048" y="99906"/>
                    <a:pt x="8748" y="99277"/>
                  </a:cubicBezTo>
                  <a:cubicBezTo>
                    <a:pt x="9046" y="99202"/>
                    <a:pt x="9307" y="99016"/>
                    <a:pt x="9494" y="98755"/>
                  </a:cubicBezTo>
                  <a:cubicBezTo>
                    <a:pt x="9606" y="98419"/>
                    <a:pt x="9606" y="98084"/>
                    <a:pt x="9568" y="97785"/>
                  </a:cubicBezTo>
                  <a:cubicBezTo>
                    <a:pt x="9531" y="97152"/>
                    <a:pt x="9755" y="96555"/>
                    <a:pt x="10165" y="96070"/>
                  </a:cubicBezTo>
                  <a:cubicBezTo>
                    <a:pt x="10388" y="95809"/>
                    <a:pt x="10687" y="95586"/>
                    <a:pt x="10910" y="95325"/>
                  </a:cubicBezTo>
                  <a:cubicBezTo>
                    <a:pt x="11693" y="94356"/>
                    <a:pt x="11768" y="92939"/>
                    <a:pt x="11097" y="91895"/>
                  </a:cubicBezTo>
                  <a:cubicBezTo>
                    <a:pt x="11134" y="90926"/>
                    <a:pt x="10388" y="89696"/>
                    <a:pt x="10351" y="88764"/>
                  </a:cubicBezTo>
                  <a:cubicBezTo>
                    <a:pt x="10314" y="88652"/>
                    <a:pt x="10314" y="88540"/>
                    <a:pt x="10277" y="88391"/>
                  </a:cubicBezTo>
                  <a:cubicBezTo>
                    <a:pt x="10165" y="86266"/>
                    <a:pt x="10463" y="84141"/>
                    <a:pt x="11134" y="82090"/>
                  </a:cubicBezTo>
                  <a:cubicBezTo>
                    <a:pt x="11395" y="81270"/>
                    <a:pt x="11917" y="79183"/>
                    <a:pt x="12252" y="78363"/>
                  </a:cubicBezTo>
                  <a:cubicBezTo>
                    <a:pt x="14154" y="74560"/>
                    <a:pt x="15757" y="70608"/>
                    <a:pt x="17099" y="66619"/>
                  </a:cubicBezTo>
                  <a:cubicBezTo>
                    <a:pt x="17360" y="65874"/>
                    <a:pt x="17658" y="65091"/>
                    <a:pt x="17919" y="64345"/>
                  </a:cubicBezTo>
                  <a:cubicBezTo>
                    <a:pt x="20864" y="59089"/>
                    <a:pt x="22803" y="57486"/>
                    <a:pt x="24256" y="52900"/>
                  </a:cubicBezTo>
                  <a:cubicBezTo>
                    <a:pt x="24294" y="52751"/>
                    <a:pt x="24368" y="52565"/>
                    <a:pt x="24406" y="52378"/>
                  </a:cubicBezTo>
                  <a:cubicBezTo>
                    <a:pt x="24443" y="52453"/>
                    <a:pt x="24443" y="52490"/>
                    <a:pt x="24480" y="52528"/>
                  </a:cubicBezTo>
                  <a:cubicBezTo>
                    <a:pt x="26381" y="56927"/>
                    <a:pt x="26232" y="62146"/>
                    <a:pt x="27910" y="66619"/>
                  </a:cubicBezTo>
                  <a:lnTo>
                    <a:pt x="27984" y="66806"/>
                  </a:lnTo>
                  <a:lnTo>
                    <a:pt x="28134" y="67253"/>
                  </a:lnTo>
                  <a:cubicBezTo>
                    <a:pt x="28283" y="67589"/>
                    <a:pt x="28432" y="67887"/>
                    <a:pt x="28581" y="68185"/>
                  </a:cubicBezTo>
                  <a:cubicBezTo>
                    <a:pt x="28767" y="68521"/>
                    <a:pt x="28954" y="68856"/>
                    <a:pt x="29177" y="69229"/>
                  </a:cubicBezTo>
                  <a:cubicBezTo>
                    <a:pt x="30035" y="70534"/>
                    <a:pt x="31041" y="71727"/>
                    <a:pt x="32160" y="72845"/>
                  </a:cubicBezTo>
                  <a:cubicBezTo>
                    <a:pt x="32533" y="73218"/>
                    <a:pt x="32905" y="73628"/>
                    <a:pt x="33278" y="74001"/>
                  </a:cubicBezTo>
                  <a:cubicBezTo>
                    <a:pt x="35888" y="76797"/>
                    <a:pt x="38162" y="79891"/>
                    <a:pt x="40063" y="83209"/>
                  </a:cubicBezTo>
                  <a:cubicBezTo>
                    <a:pt x="40212" y="84141"/>
                    <a:pt x="40510" y="84998"/>
                    <a:pt x="40920" y="85856"/>
                  </a:cubicBezTo>
                  <a:cubicBezTo>
                    <a:pt x="41070" y="86974"/>
                    <a:pt x="41144" y="88130"/>
                    <a:pt x="41107" y="89286"/>
                  </a:cubicBezTo>
                  <a:cubicBezTo>
                    <a:pt x="41144" y="89994"/>
                    <a:pt x="41107" y="90702"/>
                    <a:pt x="40958" y="91373"/>
                  </a:cubicBezTo>
                  <a:cubicBezTo>
                    <a:pt x="40809" y="92081"/>
                    <a:pt x="40361" y="92678"/>
                    <a:pt x="39765" y="93051"/>
                  </a:cubicBezTo>
                  <a:cubicBezTo>
                    <a:pt x="39541" y="93163"/>
                    <a:pt x="39317" y="93312"/>
                    <a:pt x="39094" y="93461"/>
                  </a:cubicBezTo>
                  <a:cubicBezTo>
                    <a:pt x="38982" y="93498"/>
                    <a:pt x="38870" y="93573"/>
                    <a:pt x="38758" y="93647"/>
                  </a:cubicBezTo>
                  <a:cubicBezTo>
                    <a:pt x="38162" y="93871"/>
                    <a:pt x="37789" y="94393"/>
                    <a:pt x="37752" y="94989"/>
                  </a:cubicBezTo>
                  <a:cubicBezTo>
                    <a:pt x="37714" y="95138"/>
                    <a:pt x="37789" y="95250"/>
                    <a:pt x="37864" y="95362"/>
                  </a:cubicBezTo>
                  <a:cubicBezTo>
                    <a:pt x="37945" y="95417"/>
                    <a:pt x="38027" y="95451"/>
                    <a:pt x="38124" y="95451"/>
                  </a:cubicBezTo>
                  <a:cubicBezTo>
                    <a:pt x="38159" y="95451"/>
                    <a:pt x="38196" y="95447"/>
                    <a:pt x="38236" y="95437"/>
                  </a:cubicBezTo>
                  <a:cubicBezTo>
                    <a:pt x="40436" y="95437"/>
                    <a:pt x="42598" y="95027"/>
                    <a:pt x="44648" y="94281"/>
                  </a:cubicBezTo>
                  <a:cubicBezTo>
                    <a:pt x="44909" y="94206"/>
                    <a:pt x="45170" y="94057"/>
                    <a:pt x="45394" y="93871"/>
                  </a:cubicBezTo>
                  <a:cubicBezTo>
                    <a:pt x="45953" y="93312"/>
                    <a:pt x="45655" y="92380"/>
                    <a:pt x="45655" y="91560"/>
                  </a:cubicBezTo>
                  <a:cubicBezTo>
                    <a:pt x="45655" y="90516"/>
                    <a:pt x="46326" y="89584"/>
                    <a:pt x="46811" y="88652"/>
                  </a:cubicBezTo>
                  <a:cubicBezTo>
                    <a:pt x="47034" y="88242"/>
                    <a:pt x="47183" y="87794"/>
                    <a:pt x="47258" y="87310"/>
                  </a:cubicBezTo>
                  <a:cubicBezTo>
                    <a:pt x="47333" y="86862"/>
                    <a:pt x="47146" y="86378"/>
                    <a:pt x="46811" y="86079"/>
                  </a:cubicBezTo>
                  <a:cubicBezTo>
                    <a:pt x="46289" y="85707"/>
                    <a:pt x="45655" y="85744"/>
                    <a:pt x="45133" y="85520"/>
                  </a:cubicBezTo>
                  <a:lnTo>
                    <a:pt x="45096" y="85520"/>
                  </a:lnTo>
                  <a:cubicBezTo>
                    <a:pt x="45021" y="85371"/>
                    <a:pt x="44909" y="85222"/>
                    <a:pt x="44798" y="85110"/>
                  </a:cubicBezTo>
                  <a:cubicBezTo>
                    <a:pt x="44574" y="84849"/>
                    <a:pt x="43642" y="83656"/>
                    <a:pt x="43194" y="83172"/>
                  </a:cubicBezTo>
                  <a:cubicBezTo>
                    <a:pt x="42859" y="82575"/>
                    <a:pt x="42449" y="82053"/>
                    <a:pt x="42151" y="81494"/>
                  </a:cubicBezTo>
                  <a:cubicBezTo>
                    <a:pt x="41517" y="80264"/>
                    <a:pt x="41442" y="78847"/>
                    <a:pt x="41293" y="77431"/>
                  </a:cubicBezTo>
                  <a:cubicBezTo>
                    <a:pt x="41256" y="76983"/>
                    <a:pt x="41181" y="76499"/>
                    <a:pt x="41107" y="76051"/>
                  </a:cubicBezTo>
                  <a:cubicBezTo>
                    <a:pt x="41032" y="75716"/>
                    <a:pt x="40958" y="75380"/>
                    <a:pt x="40846" y="75045"/>
                  </a:cubicBezTo>
                  <a:cubicBezTo>
                    <a:pt x="40846" y="74933"/>
                    <a:pt x="40809" y="74858"/>
                    <a:pt x="40771" y="74746"/>
                  </a:cubicBezTo>
                  <a:cubicBezTo>
                    <a:pt x="40697" y="74560"/>
                    <a:pt x="40622" y="74336"/>
                    <a:pt x="40548" y="74113"/>
                  </a:cubicBezTo>
                  <a:cubicBezTo>
                    <a:pt x="40548" y="74113"/>
                    <a:pt x="40548" y="74075"/>
                    <a:pt x="40548" y="74075"/>
                  </a:cubicBezTo>
                  <a:cubicBezTo>
                    <a:pt x="40510" y="73963"/>
                    <a:pt x="40473" y="73852"/>
                    <a:pt x="40436" y="73777"/>
                  </a:cubicBezTo>
                  <a:cubicBezTo>
                    <a:pt x="40361" y="73553"/>
                    <a:pt x="40287" y="73330"/>
                    <a:pt x="40175" y="73106"/>
                  </a:cubicBezTo>
                  <a:lnTo>
                    <a:pt x="40063" y="72845"/>
                  </a:lnTo>
                  <a:cubicBezTo>
                    <a:pt x="39839" y="72398"/>
                    <a:pt x="39616" y="71876"/>
                    <a:pt x="39392" y="71391"/>
                  </a:cubicBezTo>
                  <a:cubicBezTo>
                    <a:pt x="39094" y="70795"/>
                    <a:pt x="38833" y="70161"/>
                    <a:pt x="38572" y="69564"/>
                  </a:cubicBezTo>
                  <a:cubicBezTo>
                    <a:pt x="38423" y="69266"/>
                    <a:pt x="38311" y="68968"/>
                    <a:pt x="38199" y="68632"/>
                  </a:cubicBezTo>
                  <a:cubicBezTo>
                    <a:pt x="37565" y="66992"/>
                    <a:pt x="37230" y="65277"/>
                    <a:pt x="37118" y="63525"/>
                  </a:cubicBezTo>
                  <a:cubicBezTo>
                    <a:pt x="37118" y="63190"/>
                    <a:pt x="37081" y="62854"/>
                    <a:pt x="37081" y="62556"/>
                  </a:cubicBezTo>
                  <a:lnTo>
                    <a:pt x="37081" y="61661"/>
                  </a:lnTo>
                  <a:cubicBezTo>
                    <a:pt x="37155" y="60282"/>
                    <a:pt x="37230" y="58940"/>
                    <a:pt x="37379" y="57560"/>
                  </a:cubicBezTo>
                  <a:cubicBezTo>
                    <a:pt x="37491" y="56703"/>
                    <a:pt x="37528" y="55920"/>
                    <a:pt x="37565" y="55174"/>
                  </a:cubicBezTo>
                  <a:cubicBezTo>
                    <a:pt x="39988" y="55845"/>
                    <a:pt x="42523" y="56218"/>
                    <a:pt x="44350" y="57859"/>
                  </a:cubicBezTo>
                  <a:cubicBezTo>
                    <a:pt x="44798" y="57411"/>
                    <a:pt x="45208" y="56964"/>
                    <a:pt x="45655" y="56517"/>
                  </a:cubicBezTo>
                  <a:cubicBezTo>
                    <a:pt x="47519" y="54615"/>
                    <a:pt x="49308" y="52677"/>
                    <a:pt x="51060" y="50701"/>
                  </a:cubicBezTo>
                  <a:lnTo>
                    <a:pt x="51060" y="50701"/>
                  </a:lnTo>
                  <a:cubicBezTo>
                    <a:pt x="50729" y="50747"/>
                    <a:pt x="50397" y="50769"/>
                    <a:pt x="50067" y="50769"/>
                  </a:cubicBezTo>
                  <a:cubicBezTo>
                    <a:pt x="47468" y="50769"/>
                    <a:pt x="44951" y="49401"/>
                    <a:pt x="42934" y="47681"/>
                  </a:cubicBezTo>
                  <a:cubicBezTo>
                    <a:pt x="41778" y="46637"/>
                    <a:pt x="40697" y="45556"/>
                    <a:pt x="39653" y="44401"/>
                  </a:cubicBezTo>
                  <a:lnTo>
                    <a:pt x="38982" y="43655"/>
                  </a:lnTo>
                  <a:lnTo>
                    <a:pt x="38609" y="43282"/>
                  </a:lnTo>
                  <a:lnTo>
                    <a:pt x="38236" y="42835"/>
                  </a:lnTo>
                  <a:lnTo>
                    <a:pt x="37752" y="42387"/>
                  </a:lnTo>
                  <a:cubicBezTo>
                    <a:pt x="37677" y="42276"/>
                    <a:pt x="37565" y="42164"/>
                    <a:pt x="37453" y="42089"/>
                  </a:cubicBezTo>
                  <a:cubicBezTo>
                    <a:pt x="37192" y="41828"/>
                    <a:pt x="36932" y="41567"/>
                    <a:pt x="36671" y="41306"/>
                  </a:cubicBezTo>
                  <a:cubicBezTo>
                    <a:pt x="36372" y="41083"/>
                    <a:pt x="36111" y="40859"/>
                    <a:pt x="35813" y="40598"/>
                  </a:cubicBezTo>
                  <a:cubicBezTo>
                    <a:pt x="34732" y="39741"/>
                    <a:pt x="33502" y="39144"/>
                    <a:pt x="32160" y="38883"/>
                  </a:cubicBezTo>
                  <a:lnTo>
                    <a:pt x="32048" y="38883"/>
                  </a:lnTo>
                  <a:cubicBezTo>
                    <a:pt x="31675" y="38361"/>
                    <a:pt x="31340" y="37765"/>
                    <a:pt x="31004" y="37206"/>
                  </a:cubicBezTo>
                  <a:cubicBezTo>
                    <a:pt x="30929" y="37056"/>
                    <a:pt x="30855" y="36870"/>
                    <a:pt x="30780" y="36721"/>
                  </a:cubicBezTo>
                  <a:cubicBezTo>
                    <a:pt x="30557" y="36311"/>
                    <a:pt x="30370" y="35901"/>
                    <a:pt x="30184" y="35453"/>
                  </a:cubicBezTo>
                  <a:cubicBezTo>
                    <a:pt x="29774" y="34484"/>
                    <a:pt x="29438" y="33478"/>
                    <a:pt x="29215" y="32434"/>
                  </a:cubicBezTo>
                  <a:lnTo>
                    <a:pt x="29215" y="32434"/>
                  </a:lnTo>
                  <a:lnTo>
                    <a:pt x="31265" y="33142"/>
                  </a:lnTo>
                  <a:cubicBezTo>
                    <a:pt x="31745" y="33340"/>
                    <a:pt x="32268" y="33430"/>
                    <a:pt x="32785" y="33430"/>
                  </a:cubicBezTo>
                  <a:cubicBezTo>
                    <a:pt x="32950" y="33430"/>
                    <a:pt x="33115" y="33421"/>
                    <a:pt x="33278" y="33403"/>
                  </a:cubicBezTo>
                  <a:cubicBezTo>
                    <a:pt x="32793" y="32844"/>
                    <a:pt x="32197" y="32359"/>
                    <a:pt x="31526" y="32024"/>
                  </a:cubicBezTo>
                  <a:cubicBezTo>
                    <a:pt x="31666" y="31975"/>
                    <a:pt x="31806" y="31955"/>
                    <a:pt x="31947" y="31955"/>
                  </a:cubicBezTo>
                  <a:cubicBezTo>
                    <a:pt x="32800" y="31955"/>
                    <a:pt x="33659" y="32721"/>
                    <a:pt x="34561" y="32721"/>
                  </a:cubicBezTo>
                  <a:cubicBezTo>
                    <a:pt x="34655" y="32721"/>
                    <a:pt x="34749" y="32713"/>
                    <a:pt x="34844" y="32695"/>
                  </a:cubicBezTo>
                  <a:cubicBezTo>
                    <a:pt x="34620" y="32098"/>
                    <a:pt x="33986" y="31800"/>
                    <a:pt x="33390" y="31614"/>
                  </a:cubicBezTo>
                  <a:cubicBezTo>
                    <a:pt x="32793" y="31464"/>
                    <a:pt x="32197" y="31166"/>
                    <a:pt x="31750" y="30756"/>
                  </a:cubicBezTo>
                  <a:lnTo>
                    <a:pt x="31750" y="30756"/>
                  </a:lnTo>
                  <a:lnTo>
                    <a:pt x="35030" y="30980"/>
                  </a:lnTo>
                  <a:cubicBezTo>
                    <a:pt x="35060" y="30984"/>
                    <a:pt x="35092" y="30985"/>
                    <a:pt x="35125" y="30985"/>
                  </a:cubicBezTo>
                  <a:cubicBezTo>
                    <a:pt x="35414" y="30985"/>
                    <a:pt x="35768" y="30838"/>
                    <a:pt x="35701" y="30570"/>
                  </a:cubicBezTo>
                  <a:cubicBezTo>
                    <a:pt x="35627" y="30383"/>
                    <a:pt x="35366" y="30346"/>
                    <a:pt x="35179" y="30346"/>
                  </a:cubicBezTo>
                  <a:cubicBezTo>
                    <a:pt x="34173" y="30346"/>
                    <a:pt x="33166" y="30197"/>
                    <a:pt x="32234" y="29899"/>
                  </a:cubicBezTo>
                  <a:cubicBezTo>
                    <a:pt x="32122" y="29899"/>
                    <a:pt x="32085" y="29861"/>
                    <a:pt x="32011" y="29787"/>
                  </a:cubicBezTo>
                  <a:cubicBezTo>
                    <a:pt x="31936" y="29600"/>
                    <a:pt x="32197" y="29451"/>
                    <a:pt x="32383" y="29451"/>
                  </a:cubicBezTo>
                  <a:cubicBezTo>
                    <a:pt x="33390" y="29340"/>
                    <a:pt x="34434" y="29489"/>
                    <a:pt x="35254" y="28929"/>
                  </a:cubicBezTo>
                  <a:cubicBezTo>
                    <a:pt x="35328" y="28818"/>
                    <a:pt x="35291" y="28631"/>
                    <a:pt x="35179" y="28557"/>
                  </a:cubicBezTo>
                  <a:cubicBezTo>
                    <a:pt x="35030" y="28482"/>
                    <a:pt x="34881" y="28445"/>
                    <a:pt x="34732" y="28445"/>
                  </a:cubicBezTo>
                  <a:cubicBezTo>
                    <a:pt x="33688" y="28370"/>
                    <a:pt x="32644" y="28333"/>
                    <a:pt x="31601" y="28333"/>
                  </a:cubicBezTo>
                  <a:cubicBezTo>
                    <a:pt x="32085" y="27326"/>
                    <a:pt x="32309" y="26245"/>
                    <a:pt x="32346" y="25127"/>
                  </a:cubicBezTo>
                  <a:cubicBezTo>
                    <a:pt x="33166" y="24419"/>
                    <a:pt x="33912" y="23636"/>
                    <a:pt x="34546" y="22778"/>
                  </a:cubicBezTo>
                  <a:cubicBezTo>
                    <a:pt x="35589" y="21362"/>
                    <a:pt x="36559" y="19572"/>
                    <a:pt x="35888" y="17932"/>
                  </a:cubicBezTo>
                  <a:cubicBezTo>
                    <a:pt x="35627" y="17298"/>
                    <a:pt x="35142" y="16813"/>
                    <a:pt x="34844" y="16180"/>
                  </a:cubicBezTo>
                  <a:cubicBezTo>
                    <a:pt x="34061" y="14539"/>
                    <a:pt x="34769" y="12601"/>
                    <a:pt x="35068" y="10811"/>
                  </a:cubicBezTo>
                  <a:cubicBezTo>
                    <a:pt x="35366" y="8985"/>
                    <a:pt x="34881" y="6636"/>
                    <a:pt x="33092" y="6226"/>
                  </a:cubicBezTo>
                  <a:cubicBezTo>
                    <a:pt x="32783" y="6157"/>
                    <a:pt x="32488" y="6134"/>
                    <a:pt x="32201" y="6134"/>
                  </a:cubicBezTo>
                  <a:cubicBezTo>
                    <a:pt x="31616" y="6134"/>
                    <a:pt x="31063" y="6230"/>
                    <a:pt x="30487" y="6230"/>
                  </a:cubicBezTo>
                  <a:cubicBezTo>
                    <a:pt x="30423" y="6230"/>
                    <a:pt x="30360" y="6229"/>
                    <a:pt x="30296" y="6226"/>
                  </a:cubicBezTo>
                  <a:cubicBezTo>
                    <a:pt x="28767" y="5518"/>
                    <a:pt x="27984" y="4287"/>
                    <a:pt x="27127" y="2871"/>
                  </a:cubicBezTo>
                  <a:cubicBezTo>
                    <a:pt x="26493" y="1864"/>
                    <a:pt x="25636" y="1081"/>
                    <a:pt x="24629" y="559"/>
                  </a:cubicBezTo>
                  <a:lnTo>
                    <a:pt x="24555" y="522"/>
                  </a:lnTo>
                  <a:lnTo>
                    <a:pt x="24219" y="373"/>
                  </a:lnTo>
                  <a:lnTo>
                    <a:pt x="24145" y="336"/>
                  </a:lnTo>
                  <a:cubicBezTo>
                    <a:pt x="23846" y="224"/>
                    <a:pt x="23511" y="112"/>
                    <a:pt x="23213" y="75"/>
                  </a:cubicBezTo>
                  <a:cubicBezTo>
                    <a:pt x="23138" y="75"/>
                    <a:pt x="23063" y="38"/>
                    <a:pt x="22989" y="38"/>
                  </a:cubicBezTo>
                  <a:lnTo>
                    <a:pt x="22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5758300" y="1129300"/>
              <a:ext cx="212100" cy="212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8" name="Google Shape;628;p5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5580525" y="927876"/>
            <a:ext cx="381925" cy="5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6"/>
          <p:cNvSpPr txBox="1">
            <a:spLocks noGrp="1"/>
          </p:cNvSpPr>
          <p:nvPr>
            <p:ph type="title" idx="4294967295"/>
          </p:nvPr>
        </p:nvSpPr>
        <p:spPr>
          <a:xfrm>
            <a:off x="257650" y="-38500"/>
            <a:ext cx="86424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DATASETS IN THIS PHASE</a:t>
            </a:r>
            <a:endParaRPr sz="5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5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3990986" y="2815240"/>
            <a:ext cx="1167857" cy="179734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Structuring the champion_list Dataset</a:t>
            </a:r>
            <a:endParaRPr/>
          </a:p>
        </p:txBody>
      </p:sp>
      <p:grpSp>
        <p:nvGrpSpPr>
          <p:cNvPr id="636" name="Google Shape;636;p57"/>
          <p:cNvGrpSpPr/>
          <p:nvPr/>
        </p:nvGrpSpPr>
        <p:grpSpPr>
          <a:xfrm flipH="1">
            <a:off x="4000547" y="2979428"/>
            <a:ext cx="1142942" cy="1628930"/>
            <a:chOff x="2381775" y="2575658"/>
            <a:chExt cx="469612" cy="669240"/>
          </a:xfrm>
        </p:grpSpPr>
        <p:sp>
          <p:nvSpPr>
            <p:cNvPr id="637" name="Google Shape;637;p57"/>
            <p:cNvSpPr/>
            <p:nvPr/>
          </p:nvSpPr>
          <p:spPr>
            <a:xfrm>
              <a:off x="2421400" y="2860375"/>
              <a:ext cx="6075" cy="6700"/>
            </a:xfrm>
            <a:custGeom>
              <a:avLst/>
              <a:gdLst/>
              <a:ahLst/>
              <a:cxnLst/>
              <a:rect l="l" t="t" r="r" b="b"/>
              <a:pathLst>
                <a:path w="243" h="268" extrusionOk="0">
                  <a:moveTo>
                    <a:pt x="1" y="268"/>
                  </a:moveTo>
                  <a:cubicBezTo>
                    <a:pt x="165" y="165"/>
                    <a:pt x="242" y="70"/>
                    <a:pt x="208" y="1"/>
                  </a:cubicBezTo>
                  <a:cubicBezTo>
                    <a:pt x="139" y="96"/>
                    <a:pt x="70" y="190"/>
                    <a:pt x="1" y="2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7"/>
            <p:cNvSpPr/>
            <p:nvPr/>
          </p:nvSpPr>
          <p:spPr>
            <a:xfrm>
              <a:off x="2414300" y="2749675"/>
              <a:ext cx="900" cy="6050"/>
            </a:xfrm>
            <a:custGeom>
              <a:avLst/>
              <a:gdLst/>
              <a:ahLst/>
              <a:cxnLst/>
              <a:rect l="l" t="t" r="r" b="b"/>
              <a:pathLst>
                <a:path w="36" h="242" extrusionOk="0">
                  <a:moveTo>
                    <a:pt x="1" y="0"/>
                  </a:moveTo>
                  <a:cubicBezTo>
                    <a:pt x="1" y="78"/>
                    <a:pt x="1" y="164"/>
                    <a:pt x="1" y="241"/>
                  </a:cubicBezTo>
                  <a:cubicBezTo>
                    <a:pt x="35" y="164"/>
                    <a:pt x="35" y="7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7"/>
            <p:cNvSpPr/>
            <p:nvPr/>
          </p:nvSpPr>
          <p:spPr>
            <a:xfrm>
              <a:off x="2383062" y="2594249"/>
              <a:ext cx="468325" cy="650650"/>
            </a:xfrm>
            <a:custGeom>
              <a:avLst/>
              <a:gdLst/>
              <a:ahLst/>
              <a:cxnLst/>
              <a:rect l="l" t="t" r="r" b="b"/>
              <a:pathLst>
                <a:path w="3275" h="4550" extrusionOk="0">
                  <a:moveTo>
                    <a:pt x="2887" y="1249"/>
                  </a:moveTo>
                  <a:cubicBezTo>
                    <a:pt x="2852" y="1361"/>
                    <a:pt x="2792" y="1456"/>
                    <a:pt x="2706" y="1534"/>
                  </a:cubicBezTo>
                  <a:cubicBezTo>
                    <a:pt x="2611" y="1551"/>
                    <a:pt x="2525" y="1585"/>
                    <a:pt x="2438" y="1620"/>
                  </a:cubicBezTo>
                  <a:cubicBezTo>
                    <a:pt x="2361" y="1577"/>
                    <a:pt x="2283" y="1551"/>
                    <a:pt x="2197" y="1525"/>
                  </a:cubicBezTo>
                  <a:lnTo>
                    <a:pt x="2197" y="1448"/>
                  </a:lnTo>
                  <a:cubicBezTo>
                    <a:pt x="2189" y="1473"/>
                    <a:pt x="2180" y="1499"/>
                    <a:pt x="2171" y="1516"/>
                  </a:cubicBezTo>
                  <a:cubicBezTo>
                    <a:pt x="1990" y="1473"/>
                    <a:pt x="1818" y="1473"/>
                    <a:pt x="1698" y="1585"/>
                  </a:cubicBezTo>
                  <a:cubicBezTo>
                    <a:pt x="2068" y="1051"/>
                    <a:pt x="2137" y="948"/>
                    <a:pt x="1982" y="758"/>
                  </a:cubicBezTo>
                  <a:cubicBezTo>
                    <a:pt x="1999" y="629"/>
                    <a:pt x="2206" y="534"/>
                    <a:pt x="2413" y="422"/>
                  </a:cubicBezTo>
                  <a:cubicBezTo>
                    <a:pt x="2413" y="422"/>
                    <a:pt x="2421" y="422"/>
                    <a:pt x="2421" y="422"/>
                  </a:cubicBezTo>
                  <a:cubicBezTo>
                    <a:pt x="2421" y="422"/>
                    <a:pt x="2671" y="379"/>
                    <a:pt x="2731" y="457"/>
                  </a:cubicBezTo>
                  <a:cubicBezTo>
                    <a:pt x="2731" y="457"/>
                    <a:pt x="2706" y="336"/>
                    <a:pt x="2516" y="371"/>
                  </a:cubicBezTo>
                  <a:cubicBezTo>
                    <a:pt x="2490" y="371"/>
                    <a:pt x="2473" y="388"/>
                    <a:pt x="2456" y="388"/>
                  </a:cubicBezTo>
                  <a:cubicBezTo>
                    <a:pt x="2611" y="293"/>
                    <a:pt x="2757" y="172"/>
                    <a:pt x="2757" y="0"/>
                  </a:cubicBezTo>
                  <a:cubicBezTo>
                    <a:pt x="2714" y="310"/>
                    <a:pt x="1896" y="457"/>
                    <a:pt x="1922" y="689"/>
                  </a:cubicBezTo>
                  <a:cubicBezTo>
                    <a:pt x="1741" y="508"/>
                    <a:pt x="1586" y="319"/>
                    <a:pt x="1439" y="121"/>
                  </a:cubicBezTo>
                  <a:cubicBezTo>
                    <a:pt x="1241" y="388"/>
                    <a:pt x="2266" y="844"/>
                    <a:pt x="1801" y="1129"/>
                  </a:cubicBezTo>
                  <a:cubicBezTo>
                    <a:pt x="1732" y="1146"/>
                    <a:pt x="1672" y="1189"/>
                    <a:pt x="1629" y="1232"/>
                  </a:cubicBezTo>
                  <a:cubicBezTo>
                    <a:pt x="1620" y="1068"/>
                    <a:pt x="1525" y="888"/>
                    <a:pt x="1499" y="896"/>
                  </a:cubicBezTo>
                  <a:cubicBezTo>
                    <a:pt x="1577" y="1017"/>
                    <a:pt x="1603" y="1163"/>
                    <a:pt x="1577" y="1301"/>
                  </a:cubicBezTo>
                  <a:cubicBezTo>
                    <a:pt x="1534" y="1361"/>
                    <a:pt x="1499" y="1430"/>
                    <a:pt x="1473" y="1499"/>
                  </a:cubicBezTo>
                  <a:lnTo>
                    <a:pt x="1473" y="1499"/>
                  </a:lnTo>
                  <a:lnTo>
                    <a:pt x="1473" y="1499"/>
                  </a:lnTo>
                  <a:cubicBezTo>
                    <a:pt x="1422" y="1672"/>
                    <a:pt x="1387" y="1844"/>
                    <a:pt x="1379" y="2016"/>
                  </a:cubicBezTo>
                  <a:cubicBezTo>
                    <a:pt x="1232" y="1904"/>
                    <a:pt x="1060" y="1844"/>
                    <a:pt x="870" y="1835"/>
                  </a:cubicBezTo>
                  <a:lnTo>
                    <a:pt x="870" y="1792"/>
                  </a:lnTo>
                  <a:cubicBezTo>
                    <a:pt x="922" y="1706"/>
                    <a:pt x="991" y="1637"/>
                    <a:pt x="1077" y="1585"/>
                  </a:cubicBezTo>
                  <a:cubicBezTo>
                    <a:pt x="1000" y="1611"/>
                    <a:pt x="931" y="1654"/>
                    <a:pt x="879" y="1715"/>
                  </a:cubicBezTo>
                  <a:cubicBezTo>
                    <a:pt x="896" y="1577"/>
                    <a:pt x="931" y="1456"/>
                    <a:pt x="991" y="1336"/>
                  </a:cubicBezTo>
                  <a:cubicBezTo>
                    <a:pt x="913" y="1292"/>
                    <a:pt x="845" y="1551"/>
                    <a:pt x="845" y="1835"/>
                  </a:cubicBezTo>
                  <a:cubicBezTo>
                    <a:pt x="724" y="1835"/>
                    <a:pt x="603" y="1853"/>
                    <a:pt x="483" y="1896"/>
                  </a:cubicBezTo>
                  <a:cubicBezTo>
                    <a:pt x="259" y="1965"/>
                    <a:pt x="190" y="1844"/>
                    <a:pt x="172" y="1672"/>
                  </a:cubicBezTo>
                  <a:cubicBezTo>
                    <a:pt x="216" y="1560"/>
                    <a:pt x="310" y="1473"/>
                    <a:pt x="422" y="1448"/>
                  </a:cubicBezTo>
                  <a:cubicBezTo>
                    <a:pt x="396" y="1413"/>
                    <a:pt x="250" y="1491"/>
                    <a:pt x="164" y="1594"/>
                  </a:cubicBezTo>
                  <a:cubicBezTo>
                    <a:pt x="155" y="1336"/>
                    <a:pt x="198" y="1008"/>
                    <a:pt x="17" y="982"/>
                  </a:cubicBezTo>
                  <a:cubicBezTo>
                    <a:pt x="0" y="1224"/>
                    <a:pt x="26" y="1465"/>
                    <a:pt x="95" y="1697"/>
                  </a:cubicBezTo>
                  <a:cubicBezTo>
                    <a:pt x="86" y="1732"/>
                    <a:pt x="95" y="1766"/>
                    <a:pt x="129" y="1784"/>
                  </a:cubicBezTo>
                  <a:cubicBezTo>
                    <a:pt x="129" y="1775"/>
                    <a:pt x="129" y="1775"/>
                    <a:pt x="129" y="1766"/>
                  </a:cubicBezTo>
                  <a:cubicBezTo>
                    <a:pt x="181" y="1887"/>
                    <a:pt x="293" y="1965"/>
                    <a:pt x="422" y="1982"/>
                  </a:cubicBezTo>
                  <a:cubicBezTo>
                    <a:pt x="284" y="2016"/>
                    <a:pt x="155" y="2033"/>
                    <a:pt x="17" y="2042"/>
                  </a:cubicBezTo>
                  <a:cubicBezTo>
                    <a:pt x="164" y="2085"/>
                    <a:pt x="328" y="2068"/>
                    <a:pt x="457" y="1990"/>
                  </a:cubicBezTo>
                  <a:cubicBezTo>
                    <a:pt x="577" y="2008"/>
                    <a:pt x="715" y="1999"/>
                    <a:pt x="853" y="2016"/>
                  </a:cubicBezTo>
                  <a:cubicBezTo>
                    <a:pt x="862" y="2111"/>
                    <a:pt x="896" y="2214"/>
                    <a:pt x="939" y="2301"/>
                  </a:cubicBezTo>
                  <a:cubicBezTo>
                    <a:pt x="810" y="2326"/>
                    <a:pt x="681" y="2464"/>
                    <a:pt x="715" y="2481"/>
                  </a:cubicBezTo>
                  <a:cubicBezTo>
                    <a:pt x="776" y="2404"/>
                    <a:pt x="870" y="2361"/>
                    <a:pt x="965" y="2352"/>
                  </a:cubicBezTo>
                  <a:cubicBezTo>
                    <a:pt x="1051" y="2481"/>
                    <a:pt x="1206" y="2533"/>
                    <a:pt x="1344" y="2481"/>
                  </a:cubicBezTo>
                  <a:cubicBezTo>
                    <a:pt x="1336" y="3343"/>
                    <a:pt x="1482" y="4317"/>
                    <a:pt x="1379" y="4420"/>
                  </a:cubicBezTo>
                  <a:cubicBezTo>
                    <a:pt x="2008" y="4549"/>
                    <a:pt x="1775" y="3498"/>
                    <a:pt x="1646" y="2619"/>
                  </a:cubicBezTo>
                  <a:cubicBezTo>
                    <a:pt x="1810" y="2499"/>
                    <a:pt x="1939" y="2344"/>
                    <a:pt x="2025" y="2163"/>
                  </a:cubicBezTo>
                  <a:cubicBezTo>
                    <a:pt x="2120" y="2085"/>
                    <a:pt x="2240" y="2051"/>
                    <a:pt x="2361" y="2042"/>
                  </a:cubicBezTo>
                  <a:cubicBezTo>
                    <a:pt x="2361" y="1990"/>
                    <a:pt x="2189" y="2033"/>
                    <a:pt x="2051" y="2102"/>
                  </a:cubicBezTo>
                  <a:cubicBezTo>
                    <a:pt x="2120" y="1947"/>
                    <a:pt x="2163" y="1784"/>
                    <a:pt x="2180" y="1620"/>
                  </a:cubicBezTo>
                  <a:cubicBezTo>
                    <a:pt x="2395" y="1620"/>
                    <a:pt x="2663" y="1741"/>
                    <a:pt x="2947" y="2085"/>
                  </a:cubicBezTo>
                  <a:cubicBezTo>
                    <a:pt x="3042" y="2059"/>
                    <a:pt x="2775" y="1792"/>
                    <a:pt x="2447" y="1628"/>
                  </a:cubicBezTo>
                  <a:cubicBezTo>
                    <a:pt x="2749" y="1663"/>
                    <a:pt x="3050" y="1568"/>
                    <a:pt x="3274" y="1361"/>
                  </a:cubicBezTo>
                  <a:cubicBezTo>
                    <a:pt x="3162" y="1404"/>
                    <a:pt x="2964" y="1456"/>
                    <a:pt x="2792" y="1508"/>
                  </a:cubicBezTo>
                  <a:cubicBezTo>
                    <a:pt x="2843" y="1430"/>
                    <a:pt x="2878" y="1344"/>
                    <a:pt x="2887" y="1249"/>
                  </a:cubicBezTo>
                  <a:close/>
                  <a:moveTo>
                    <a:pt x="913" y="2025"/>
                  </a:moveTo>
                  <a:cubicBezTo>
                    <a:pt x="1094" y="2042"/>
                    <a:pt x="1249" y="2128"/>
                    <a:pt x="1361" y="2266"/>
                  </a:cubicBezTo>
                  <a:lnTo>
                    <a:pt x="1361" y="2421"/>
                  </a:lnTo>
                  <a:cubicBezTo>
                    <a:pt x="1163" y="2369"/>
                    <a:pt x="991" y="2223"/>
                    <a:pt x="913" y="2025"/>
                  </a:cubicBezTo>
                  <a:close/>
                  <a:moveTo>
                    <a:pt x="1646" y="2533"/>
                  </a:moveTo>
                  <a:cubicBezTo>
                    <a:pt x="1611" y="2318"/>
                    <a:pt x="1594" y="2102"/>
                    <a:pt x="1594" y="1887"/>
                  </a:cubicBezTo>
                  <a:cubicBezTo>
                    <a:pt x="1741" y="1732"/>
                    <a:pt x="1930" y="1637"/>
                    <a:pt x="2137" y="1620"/>
                  </a:cubicBezTo>
                  <a:cubicBezTo>
                    <a:pt x="1990" y="1930"/>
                    <a:pt x="1698" y="2266"/>
                    <a:pt x="1646" y="2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7"/>
            <p:cNvSpPr/>
            <p:nvPr/>
          </p:nvSpPr>
          <p:spPr>
            <a:xfrm>
              <a:off x="2695947" y="2755553"/>
              <a:ext cx="7579" cy="47047"/>
            </a:xfrm>
            <a:custGeom>
              <a:avLst/>
              <a:gdLst/>
              <a:ahLst/>
              <a:cxnLst/>
              <a:rect l="l" t="t" r="r" b="b"/>
              <a:pathLst>
                <a:path w="53" h="329" extrusionOk="0">
                  <a:moveTo>
                    <a:pt x="1" y="1"/>
                  </a:moveTo>
                  <a:cubicBezTo>
                    <a:pt x="9" y="113"/>
                    <a:pt x="18" y="216"/>
                    <a:pt x="18" y="328"/>
                  </a:cubicBezTo>
                  <a:cubicBezTo>
                    <a:pt x="52" y="225"/>
                    <a:pt x="44" y="10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7"/>
            <p:cNvSpPr/>
            <p:nvPr/>
          </p:nvSpPr>
          <p:spPr>
            <a:xfrm>
              <a:off x="2381775" y="2884968"/>
              <a:ext cx="5148" cy="257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5" y="18"/>
                  </a:moveTo>
                  <a:lnTo>
                    <a:pt x="1" y="0"/>
                  </a:lnTo>
                  <a:cubicBezTo>
                    <a:pt x="1" y="9"/>
                    <a:pt x="18" y="9"/>
                    <a:pt x="35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7"/>
            <p:cNvSpPr/>
            <p:nvPr/>
          </p:nvSpPr>
          <p:spPr>
            <a:xfrm>
              <a:off x="2773596" y="2575658"/>
              <a:ext cx="5005" cy="19877"/>
            </a:xfrm>
            <a:custGeom>
              <a:avLst/>
              <a:gdLst/>
              <a:ahLst/>
              <a:cxnLst/>
              <a:rect l="l" t="t" r="r" b="b"/>
              <a:pathLst>
                <a:path w="35" h="139" extrusionOk="0">
                  <a:moveTo>
                    <a:pt x="0" y="1"/>
                  </a:moveTo>
                  <a:cubicBezTo>
                    <a:pt x="18" y="44"/>
                    <a:pt x="26" y="87"/>
                    <a:pt x="26" y="139"/>
                  </a:cubicBezTo>
                  <a:cubicBezTo>
                    <a:pt x="35" y="87"/>
                    <a:pt x="26" y="4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57"/>
          <p:cNvSpPr txBox="1">
            <a:spLocks noGrp="1"/>
          </p:cNvSpPr>
          <p:nvPr>
            <p:ph type="subTitle" idx="1"/>
          </p:nvPr>
        </p:nvSpPr>
        <p:spPr>
          <a:xfrm>
            <a:off x="953050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DIVISION</a:t>
            </a:r>
            <a:endParaRPr/>
          </a:p>
        </p:txBody>
      </p:sp>
      <p:sp>
        <p:nvSpPr>
          <p:cNvPr id="644" name="Google Shape;644;p57"/>
          <p:cNvSpPr txBox="1">
            <a:spLocks noGrp="1"/>
          </p:cNvSpPr>
          <p:nvPr>
            <p:ph type="subTitle" idx="2"/>
          </p:nvPr>
        </p:nvSpPr>
        <p:spPr>
          <a:xfrm>
            <a:off x="953050" y="26234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Split into five tables for detailed data management.</a:t>
            </a:r>
            <a:endParaRPr/>
          </a:p>
        </p:txBody>
      </p:sp>
      <p:sp>
        <p:nvSpPr>
          <p:cNvPr id="645" name="Google Shape;645;p57"/>
          <p:cNvSpPr txBox="1">
            <a:spLocks noGrp="1"/>
          </p:cNvSpPr>
          <p:nvPr>
            <p:ph type="subTitle" idx="3"/>
          </p:nvPr>
        </p:nvSpPr>
        <p:spPr>
          <a:xfrm>
            <a:off x="5576425" y="2102150"/>
            <a:ext cx="2730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DERIVED TABLES</a:t>
            </a:r>
            <a:endParaRPr/>
          </a:p>
        </p:txBody>
      </p:sp>
      <p:sp>
        <p:nvSpPr>
          <p:cNvPr id="646" name="Google Shape;646;p57"/>
          <p:cNvSpPr txBox="1">
            <a:spLocks noGrp="1"/>
          </p:cNvSpPr>
          <p:nvPr>
            <p:ph type="subTitle" idx="4"/>
          </p:nvPr>
        </p:nvSpPr>
        <p:spPr>
          <a:xfrm>
            <a:off x="5721186" y="27758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Champion_name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Champion_tags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Champion_base_info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champion_base_stats</a:t>
            </a:r>
            <a:endParaRPr/>
          </a:p>
        </p:txBody>
      </p:sp>
      <p:sp>
        <p:nvSpPr>
          <p:cNvPr id="647" name="Google Shape;647;p57"/>
          <p:cNvSpPr txBox="1">
            <a:spLocks noGrp="1"/>
          </p:cNvSpPr>
          <p:nvPr>
            <p:ph type="title" idx="5"/>
          </p:nvPr>
        </p:nvSpPr>
        <p:spPr>
          <a:xfrm>
            <a:off x="1747900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648" name="Google Shape;648;p57"/>
          <p:cNvSpPr txBox="1">
            <a:spLocks noGrp="1"/>
          </p:cNvSpPr>
          <p:nvPr>
            <p:ph type="title" idx="6"/>
          </p:nvPr>
        </p:nvSpPr>
        <p:spPr>
          <a:xfrm>
            <a:off x="6516036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cxnSp>
        <p:nvCxnSpPr>
          <p:cNvPr id="649" name="Google Shape;649;p57"/>
          <p:cNvCxnSpPr>
            <a:endCxn id="648" idx="1"/>
          </p:cNvCxnSpPr>
          <p:nvPr/>
        </p:nvCxnSpPr>
        <p:spPr>
          <a:xfrm rot="10800000" flipH="1">
            <a:off x="2655036" y="1769718"/>
            <a:ext cx="3861000" cy="156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5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3990986" y="2815240"/>
            <a:ext cx="1167857" cy="179734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408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Structuring the complete.csv Dataset</a:t>
            </a:r>
            <a:endParaRPr/>
          </a:p>
        </p:txBody>
      </p:sp>
      <p:grpSp>
        <p:nvGrpSpPr>
          <p:cNvPr id="656" name="Google Shape;656;p58"/>
          <p:cNvGrpSpPr/>
          <p:nvPr/>
        </p:nvGrpSpPr>
        <p:grpSpPr>
          <a:xfrm flipH="1">
            <a:off x="4000547" y="2979428"/>
            <a:ext cx="1142942" cy="1628930"/>
            <a:chOff x="2381775" y="2575658"/>
            <a:chExt cx="469612" cy="669240"/>
          </a:xfrm>
        </p:grpSpPr>
        <p:sp>
          <p:nvSpPr>
            <p:cNvPr id="657" name="Google Shape;657;p58"/>
            <p:cNvSpPr/>
            <p:nvPr/>
          </p:nvSpPr>
          <p:spPr>
            <a:xfrm>
              <a:off x="2421400" y="2860375"/>
              <a:ext cx="6075" cy="6700"/>
            </a:xfrm>
            <a:custGeom>
              <a:avLst/>
              <a:gdLst/>
              <a:ahLst/>
              <a:cxnLst/>
              <a:rect l="l" t="t" r="r" b="b"/>
              <a:pathLst>
                <a:path w="243" h="268" extrusionOk="0">
                  <a:moveTo>
                    <a:pt x="1" y="268"/>
                  </a:moveTo>
                  <a:cubicBezTo>
                    <a:pt x="165" y="165"/>
                    <a:pt x="242" y="70"/>
                    <a:pt x="208" y="1"/>
                  </a:cubicBezTo>
                  <a:cubicBezTo>
                    <a:pt x="139" y="96"/>
                    <a:pt x="70" y="190"/>
                    <a:pt x="1" y="2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8"/>
            <p:cNvSpPr/>
            <p:nvPr/>
          </p:nvSpPr>
          <p:spPr>
            <a:xfrm>
              <a:off x="2414300" y="2749675"/>
              <a:ext cx="900" cy="6050"/>
            </a:xfrm>
            <a:custGeom>
              <a:avLst/>
              <a:gdLst/>
              <a:ahLst/>
              <a:cxnLst/>
              <a:rect l="l" t="t" r="r" b="b"/>
              <a:pathLst>
                <a:path w="36" h="242" extrusionOk="0">
                  <a:moveTo>
                    <a:pt x="1" y="0"/>
                  </a:moveTo>
                  <a:cubicBezTo>
                    <a:pt x="1" y="78"/>
                    <a:pt x="1" y="164"/>
                    <a:pt x="1" y="241"/>
                  </a:cubicBezTo>
                  <a:cubicBezTo>
                    <a:pt x="35" y="164"/>
                    <a:pt x="35" y="7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8"/>
            <p:cNvSpPr/>
            <p:nvPr/>
          </p:nvSpPr>
          <p:spPr>
            <a:xfrm>
              <a:off x="2383062" y="2594249"/>
              <a:ext cx="468325" cy="650650"/>
            </a:xfrm>
            <a:custGeom>
              <a:avLst/>
              <a:gdLst/>
              <a:ahLst/>
              <a:cxnLst/>
              <a:rect l="l" t="t" r="r" b="b"/>
              <a:pathLst>
                <a:path w="3275" h="4550" extrusionOk="0">
                  <a:moveTo>
                    <a:pt x="2887" y="1249"/>
                  </a:moveTo>
                  <a:cubicBezTo>
                    <a:pt x="2852" y="1361"/>
                    <a:pt x="2792" y="1456"/>
                    <a:pt x="2706" y="1534"/>
                  </a:cubicBezTo>
                  <a:cubicBezTo>
                    <a:pt x="2611" y="1551"/>
                    <a:pt x="2525" y="1585"/>
                    <a:pt x="2438" y="1620"/>
                  </a:cubicBezTo>
                  <a:cubicBezTo>
                    <a:pt x="2361" y="1577"/>
                    <a:pt x="2283" y="1551"/>
                    <a:pt x="2197" y="1525"/>
                  </a:cubicBezTo>
                  <a:lnTo>
                    <a:pt x="2197" y="1448"/>
                  </a:lnTo>
                  <a:cubicBezTo>
                    <a:pt x="2189" y="1473"/>
                    <a:pt x="2180" y="1499"/>
                    <a:pt x="2171" y="1516"/>
                  </a:cubicBezTo>
                  <a:cubicBezTo>
                    <a:pt x="1990" y="1473"/>
                    <a:pt x="1818" y="1473"/>
                    <a:pt x="1698" y="1585"/>
                  </a:cubicBezTo>
                  <a:cubicBezTo>
                    <a:pt x="2068" y="1051"/>
                    <a:pt x="2137" y="948"/>
                    <a:pt x="1982" y="758"/>
                  </a:cubicBezTo>
                  <a:cubicBezTo>
                    <a:pt x="1999" y="629"/>
                    <a:pt x="2206" y="534"/>
                    <a:pt x="2413" y="422"/>
                  </a:cubicBezTo>
                  <a:cubicBezTo>
                    <a:pt x="2413" y="422"/>
                    <a:pt x="2421" y="422"/>
                    <a:pt x="2421" y="422"/>
                  </a:cubicBezTo>
                  <a:cubicBezTo>
                    <a:pt x="2421" y="422"/>
                    <a:pt x="2671" y="379"/>
                    <a:pt x="2731" y="457"/>
                  </a:cubicBezTo>
                  <a:cubicBezTo>
                    <a:pt x="2731" y="457"/>
                    <a:pt x="2706" y="336"/>
                    <a:pt x="2516" y="371"/>
                  </a:cubicBezTo>
                  <a:cubicBezTo>
                    <a:pt x="2490" y="371"/>
                    <a:pt x="2473" y="388"/>
                    <a:pt x="2456" y="388"/>
                  </a:cubicBezTo>
                  <a:cubicBezTo>
                    <a:pt x="2611" y="293"/>
                    <a:pt x="2757" y="172"/>
                    <a:pt x="2757" y="0"/>
                  </a:cubicBezTo>
                  <a:cubicBezTo>
                    <a:pt x="2714" y="310"/>
                    <a:pt x="1896" y="457"/>
                    <a:pt x="1922" y="689"/>
                  </a:cubicBezTo>
                  <a:cubicBezTo>
                    <a:pt x="1741" y="508"/>
                    <a:pt x="1586" y="319"/>
                    <a:pt x="1439" y="121"/>
                  </a:cubicBezTo>
                  <a:cubicBezTo>
                    <a:pt x="1241" y="388"/>
                    <a:pt x="2266" y="844"/>
                    <a:pt x="1801" y="1129"/>
                  </a:cubicBezTo>
                  <a:cubicBezTo>
                    <a:pt x="1732" y="1146"/>
                    <a:pt x="1672" y="1189"/>
                    <a:pt x="1629" y="1232"/>
                  </a:cubicBezTo>
                  <a:cubicBezTo>
                    <a:pt x="1620" y="1068"/>
                    <a:pt x="1525" y="888"/>
                    <a:pt x="1499" y="896"/>
                  </a:cubicBezTo>
                  <a:cubicBezTo>
                    <a:pt x="1577" y="1017"/>
                    <a:pt x="1603" y="1163"/>
                    <a:pt x="1577" y="1301"/>
                  </a:cubicBezTo>
                  <a:cubicBezTo>
                    <a:pt x="1534" y="1361"/>
                    <a:pt x="1499" y="1430"/>
                    <a:pt x="1473" y="1499"/>
                  </a:cubicBezTo>
                  <a:lnTo>
                    <a:pt x="1473" y="1499"/>
                  </a:lnTo>
                  <a:lnTo>
                    <a:pt x="1473" y="1499"/>
                  </a:lnTo>
                  <a:cubicBezTo>
                    <a:pt x="1422" y="1672"/>
                    <a:pt x="1387" y="1844"/>
                    <a:pt x="1379" y="2016"/>
                  </a:cubicBezTo>
                  <a:cubicBezTo>
                    <a:pt x="1232" y="1904"/>
                    <a:pt x="1060" y="1844"/>
                    <a:pt x="870" y="1835"/>
                  </a:cubicBezTo>
                  <a:lnTo>
                    <a:pt x="870" y="1792"/>
                  </a:lnTo>
                  <a:cubicBezTo>
                    <a:pt x="922" y="1706"/>
                    <a:pt x="991" y="1637"/>
                    <a:pt x="1077" y="1585"/>
                  </a:cubicBezTo>
                  <a:cubicBezTo>
                    <a:pt x="1000" y="1611"/>
                    <a:pt x="931" y="1654"/>
                    <a:pt x="879" y="1715"/>
                  </a:cubicBezTo>
                  <a:cubicBezTo>
                    <a:pt x="896" y="1577"/>
                    <a:pt x="931" y="1456"/>
                    <a:pt x="991" y="1336"/>
                  </a:cubicBezTo>
                  <a:cubicBezTo>
                    <a:pt x="913" y="1292"/>
                    <a:pt x="845" y="1551"/>
                    <a:pt x="845" y="1835"/>
                  </a:cubicBezTo>
                  <a:cubicBezTo>
                    <a:pt x="724" y="1835"/>
                    <a:pt x="603" y="1853"/>
                    <a:pt x="483" y="1896"/>
                  </a:cubicBezTo>
                  <a:cubicBezTo>
                    <a:pt x="259" y="1965"/>
                    <a:pt x="190" y="1844"/>
                    <a:pt x="172" y="1672"/>
                  </a:cubicBezTo>
                  <a:cubicBezTo>
                    <a:pt x="216" y="1560"/>
                    <a:pt x="310" y="1473"/>
                    <a:pt x="422" y="1448"/>
                  </a:cubicBezTo>
                  <a:cubicBezTo>
                    <a:pt x="396" y="1413"/>
                    <a:pt x="250" y="1491"/>
                    <a:pt x="164" y="1594"/>
                  </a:cubicBezTo>
                  <a:cubicBezTo>
                    <a:pt x="155" y="1336"/>
                    <a:pt x="198" y="1008"/>
                    <a:pt x="17" y="982"/>
                  </a:cubicBezTo>
                  <a:cubicBezTo>
                    <a:pt x="0" y="1224"/>
                    <a:pt x="26" y="1465"/>
                    <a:pt x="95" y="1697"/>
                  </a:cubicBezTo>
                  <a:cubicBezTo>
                    <a:pt x="86" y="1732"/>
                    <a:pt x="95" y="1766"/>
                    <a:pt x="129" y="1784"/>
                  </a:cubicBezTo>
                  <a:cubicBezTo>
                    <a:pt x="129" y="1775"/>
                    <a:pt x="129" y="1775"/>
                    <a:pt x="129" y="1766"/>
                  </a:cubicBezTo>
                  <a:cubicBezTo>
                    <a:pt x="181" y="1887"/>
                    <a:pt x="293" y="1965"/>
                    <a:pt x="422" y="1982"/>
                  </a:cubicBezTo>
                  <a:cubicBezTo>
                    <a:pt x="284" y="2016"/>
                    <a:pt x="155" y="2033"/>
                    <a:pt x="17" y="2042"/>
                  </a:cubicBezTo>
                  <a:cubicBezTo>
                    <a:pt x="164" y="2085"/>
                    <a:pt x="328" y="2068"/>
                    <a:pt x="457" y="1990"/>
                  </a:cubicBezTo>
                  <a:cubicBezTo>
                    <a:pt x="577" y="2008"/>
                    <a:pt x="715" y="1999"/>
                    <a:pt x="853" y="2016"/>
                  </a:cubicBezTo>
                  <a:cubicBezTo>
                    <a:pt x="862" y="2111"/>
                    <a:pt x="896" y="2214"/>
                    <a:pt x="939" y="2301"/>
                  </a:cubicBezTo>
                  <a:cubicBezTo>
                    <a:pt x="810" y="2326"/>
                    <a:pt x="681" y="2464"/>
                    <a:pt x="715" y="2481"/>
                  </a:cubicBezTo>
                  <a:cubicBezTo>
                    <a:pt x="776" y="2404"/>
                    <a:pt x="870" y="2361"/>
                    <a:pt x="965" y="2352"/>
                  </a:cubicBezTo>
                  <a:cubicBezTo>
                    <a:pt x="1051" y="2481"/>
                    <a:pt x="1206" y="2533"/>
                    <a:pt x="1344" y="2481"/>
                  </a:cubicBezTo>
                  <a:cubicBezTo>
                    <a:pt x="1336" y="3343"/>
                    <a:pt x="1482" y="4317"/>
                    <a:pt x="1379" y="4420"/>
                  </a:cubicBezTo>
                  <a:cubicBezTo>
                    <a:pt x="2008" y="4549"/>
                    <a:pt x="1775" y="3498"/>
                    <a:pt x="1646" y="2619"/>
                  </a:cubicBezTo>
                  <a:cubicBezTo>
                    <a:pt x="1810" y="2499"/>
                    <a:pt x="1939" y="2344"/>
                    <a:pt x="2025" y="2163"/>
                  </a:cubicBezTo>
                  <a:cubicBezTo>
                    <a:pt x="2120" y="2085"/>
                    <a:pt x="2240" y="2051"/>
                    <a:pt x="2361" y="2042"/>
                  </a:cubicBezTo>
                  <a:cubicBezTo>
                    <a:pt x="2361" y="1990"/>
                    <a:pt x="2189" y="2033"/>
                    <a:pt x="2051" y="2102"/>
                  </a:cubicBezTo>
                  <a:cubicBezTo>
                    <a:pt x="2120" y="1947"/>
                    <a:pt x="2163" y="1784"/>
                    <a:pt x="2180" y="1620"/>
                  </a:cubicBezTo>
                  <a:cubicBezTo>
                    <a:pt x="2395" y="1620"/>
                    <a:pt x="2663" y="1741"/>
                    <a:pt x="2947" y="2085"/>
                  </a:cubicBezTo>
                  <a:cubicBezTo>
                    <a:pt x="3042" y="2059"/>
                    <a:pt x="2775" y="1792"/>
                    <a:pt x="2447" y="1628"/>
                  </a:cubicBezTo>
                  <a:cubicBezTo>
                    <a:pt x="2749" y="1663"/>
                    <a:pt x="3050" y="1568"/>
                    <a:pt x="3274" y="1361"/>
                  </a:cubicBezTo>
                  <a:cubicBezTo>
                    <a:pt x="3162" y="1404"/>
                    <a:pt x="2964" y="1456"/>
                    <a:pt x="2792" y="1508"/>
                  </a:cubicBezTo>
                  <a:cubicBezTo>
                    <a:pt x="2843" y="1430"/>
                    <a:pt x="2878" y="1344"/>
                    <a:pt x="2887" y="1249"/>
                  </a:cubicBezTo>
                  <a:close/>
                  <a:moveTo>
                    <a:pt x="913" y="2025"/>
                  </a:moveTo>
                  <a:cubicBezTo>
                    <a:pt x="1094" y="2042"/>
                    <a:pt x="1249" y="2128"/>
                    <a:pt x="1361" y="2266"/>
                  </a:cubicBezTo>
                  <a:lnTo>
                    <a:pt x="1361" y="2421"/>
                  </a:lnTo>
                  <a:cubicBezTo>
                    <a:pt x="1163" y="2369"/>
                    <a:pt x="991" y="2223"/>
                    <a:pt x="913" y="2025"/>
                  </a:cubicBezTo>
                  <a:close/>
                  <a:moveTo>
                    <a:pt x="1646" y="2533"/>
                  </a:moveTo>
                  <a:cubicBezTo>
                    <a:pt x="1611" y="2318"/>
                    <a:pt x="1594" y="2102"/>
                    <a:pt x="1594" y="1887"/>
                  </a:cubicBezTo>
                  <a:cubicBezTo>
                    <a:pt x="1741" y="1732"/>
                    <a:pt x="1930" y="1637"/>
                    <a:pt x="2137" y="1620"/>
                  </a:cubicBezTo>
                  <a:cubicBezTo>
                    <a:pt x="1990" y="1930"/>
                    <a:pt x="1698" y="2266"/>
                    <a:pt x="1646" y="2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2695947" y="2755553"/>
              <a:ext cx="7579" cy="47047"/>
            </a:xfrm>
            <a:custGeom>
              <a:avLst/>
              <a:gdLst/>
              <a:ahLst/>
              <a:cxnLst/>
              <a:rect l="l" t="t" r="r" b="b"/>
              <a:pathLst>
                <a:path w="53" h="329" extrusionOk="0">
                  <a:moveTo>
                    <a:pt x="1" y="1"/>
                  </a:moveTo>
                  <a:cubicBezTo>
                    <a:pt x="9" y="113"/>
                    <a:pt x="18" y="216"/>
                    <a:pt x="18" y="328"/>
                  </a:cubicBezTo>
                  <a:cubicBezTo>
                    <a:pt x="52" y="225"/>
                    <a:pt x="44" y="10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2381775" y="2884968"/>
              <a:ext cx="5148" cy="257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5" y="18"/>
                  </a:moveTo>
                  <a:lnTo>
                    <a:pt x="1" y="0"/>
                  </a:lnTo>
                  <a:cubicBezTo>
                    <a:pt x="1" y="9"/>
                    <a:pt x="18" y="9"/>
                    <a:pt x="35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2773596" y="2575658"/>
              <a:ext cx="5005" cy="19877"/>
            </a:xfrm>
            <a:custGeom>
              <a:avLst/>
              <a:gdLst/>
              <a:ahLst/>
              <a:cxnLst/>
              <a:rect l="l" t="t" r="r" b="b"/>
              <a:pathLst>
                <a:path w="35" h="139" extrusionOk="0">
                  <a:moveTo>
                    <a:pt x="0" y="1"/>
                  </a:moveTo>
                  <a:cubicBezTo>
                    <a:pt x="18" y="44"/>
                    <a:pt x="26" y="87"/>
                    <a:pt x="26" y="139"/>
                  </a:cubicBezTo>
                  <a:cubicBezTo>
                    <a:pt x="35" y="87"/>
                    <a:pt x="26" y="4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58"/>
          <p:cNvSpPr txBox="1">
            <a:spLocks noGrp="1"/>
          </p:cNvSpPr>
          <p:nvPr>
            <p:ph type="subTitle" idx="1"/>
          </p:nvPr>
        </p:nvSpPr>
        <p:spPr>
          <a:xfrm>
            <a:off x="953050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DIVISION</a:t>
            </a:r>
            <a:endParaRPr/>
          </a:p>
        </p:txBody>
      </p:sp>
      <p:sp>
        <p:nvSpPr>
          <p:cNvPr id="664" name="Google Shape;664;p58"/>
          <p:cNvSpPr txBox="1">
            <a:spLocks noGrp="1"/>
          </p:cNvSpPr>
          <p:nvPr>
            <p:ph type="subTitle" idx="2"/>
          </p:nvPr>
        </p:nvSpPr>
        <p:spPr>
          <a:xfrm>
            <a:off x="953050" y="26234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Split into four tables for detailed data management.</a:t>
            </a:r>
            <a:endParaRPr/>
          </a:p>
        </p:txBody>
      </p:sp>
      <p:sp>
        <p:nvSpPr>
          <p:cNvPr id="665" name="Google Shape;665;p58"/>
          <p:cNvSpPr txBox="1">
            <a:spLocks noGrp="1"/>
          </p:cNvSpPr>
          <p:nvPr>
            <p:ph type="subTitle" idx="3"/>
          </p:nvPr>
        </p:nvSpPr>
        <p:spPr>
          <a:xfrm>
            <a:off x="5576425" y="2102150"/>
            <a:ext cx="2730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DERIVED TABLES</a:t>
            </a:r>
            <a:endParaRPr/>
          </a:p>
        </p:txBody>
      </p:sp>
      <p:sp>
        <p:nvSpPr>
          <p:cNvPr id="666" name="Google Shape;666;p58"/>
          <p:cNvSpPr txBox="1">
            <a:spLocks noGrp="1"/>
          </p:cNvSpPr>
          <p:nvPr>
            <p:ph type="subTitle" idx="4"/>
          </p:nvPr>
        </p:nvSpPr>
        <p:spPr>
          <a:xfrm>
            <a:off x="5721186" y="27758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Game_stats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Matchup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</a:t>
            </a:r>
            <a:endParaRPr/>
          </a:p>
        </p:txBody>
      </p:sp>
      <p:sp>
        <p:nvSpPr>
          <p:cNvPr id="667" name="Google Shape;667;p58"/>
          <p:cNvSpPr txBox="1">
            <a:spLocks noGrp="1"/>
          </p:cNvSpPr>
          <p:nvPr>
            <p:ph type="title" idx="5"/>
          </p:nvPr>
        </p:nvSpPr>
        <p:spPr>
          <a:xfrm>
            <a:off x="1747900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668" name="Google Shape;668;p58"/>
          <p:cNvSpPr txBox="1">
            <a:spLocks noGrp="1"/>
          </p:cNvSpPr>
          <p:nvPr>
            <p:ph type="title" idx="6"/>
          </p:nvPr>
        </p:nvSpPr>
        <p:spPr>
          <a:xfrm>
            <a:off x="6516036" y="1506018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cxnSp>
        <p:nvCxnSpPr>
          <p:cNvPr id="669" name="Google Shape;669;p58"/>
          <p:cNvCxnSpPr>
            <a:endCxn id="668" idx="1"/>
          </p:cNvCxnSpPr>
          <p:nvPr/>
        </p:nvCxnSpPr>
        <p:spPr>
          <a:xfrm rot="10800000" flipH="1">
            <a:off x="2655036" y="1769718"/>
            <a:ext cx="3861000" cy="15600"/>
          </a:xfrm>
          <a:prstGeom prst="straightConnector1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59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9"/>
          <p:cNvSpPr txBox="1">
            <a:spLocks noGrp="1"/>
          </p:cNvSpPr>
          <p:nvPr>
            <p:ph type="body" idx="1"/>
          </p:nvPr>
        </p:nvSpPr>
        <p:spPr>
          <a:xfrm>
            <a:off x="720000" y="1205160"/>
            <a:ext cx="42744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Purpose</a:t>
            </a:r>
            <a:r>
              <a:rPr lang="en"/>
              <a:t>: Captures in-game statistics of champions, organized by lane and ranking.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Column Calibration</a:t>
            </a:r>
            <a:r>
              <a:rPr lang="en"/>
              <a:t>: Adjusted 'position' column to align with custom grades for consistency.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Detailing the 'game_stats' Table</a:t>
            </a:r>
            <a:endParaRPr/>
          </a:p>
        </p:txBody>
      </p:sp>
      <p:sp>
        <p:nvSpPr>
          <p:cNvPr id="677" name="Google Shape;677;p59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60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Detailing the 'game_stats' Table</a:t>
            </a: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5" name="Google Shape;68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356406"/>
            <a:ext cx="7045950" cy="31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1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1"/>
          <p:cNvSpPr txBox="1">
            <a:spLocks noGrp="1"/>
          </p:cNvSpPr>
          <p:nvPr>
            <p:ph type="body" idx="1"/>
          </p:nvPr>
        </p:nvSpPr>
        <p:spPr>
          <a:xfrm>
            <a:off x="720000" y="1509960"/>
            <a:ext cx="42744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Preprocessing Challenge: </a:t>
            </a:r>
            <a:r>
              <a:rPr lang="en"/>
              <a:t>Extensive handling of columns with list-type data as strings.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Data Expansion: </a:t>
            </a:r>
            <a:r>
              <a:rPr lang="en"/>
              <a:t>Increased from 3,656 to 30,925 rows for each unique champion, lane, and ranking combination.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Detailed Insights: </a:t>
            </a:r>
            <a:r>
              <a:rPr lang="en"/>
              <a:t>Provides in-depth data on champion matchups, including win rates and games played.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the ‘matchup’ Table</a:t>
            </a:r>
            <a:endParaRPr/>
          </a:p>
        </p:txBody>
      </p:sp>
      <p:sp>
        <p:nvSpPr>
          <p:cNvPr id="693" name="Google Shape;693;p61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5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5345875" y="-158325"/>
            <a:ext cx="2741850" cy="1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1235250" y="1332337"/>
            <a:ext cx="24927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5v5 Team-Based Strategy</a:t>
            </a: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subTitle" idx="1"/>
          </p:nvPr>
        </p:nvSpPr>
        <p:spPr>
          <a:xfrm>
            <a:off x="887700" y="2653163"/>
            <a:ext cx="31878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Objective: Nexus Destruction</a:t>
            </a:r>
            <a:endParaRPr/>
          </a:p>
        </p:txBody>
      </p:sp>
      <p:sp>
        <p:nvSpPr>
          <p:cNvPr id="383" name="Google Shape;383;p35"/>
          <p:cNvSpPr/>
          <p:nvPr/>
        </p:nvSpPr>
        <p:spPr>
          <a:xfrm>
            <a:off x="0" y="4661000"/>
            <a:ext cx="9144017" cy="482525"/>
          </a:xfrm>
          <a:custGeom>
            <a:avLst/>
            <a:gdLst/>
            <a:ahLst/>
            <a:cxnLst/>
            <a:rect l="l" t="t" r="r" b="b"/>
            <a:pathLst>
              <a:path w="50275" h="19301" extrusionOk="0">
                <a:moveTo>
                  <a:pt x="50275" y="4395"/>
                </a:moveTo>
                <a:cubicBezTo>
                  <a:pt x="49138" y="3964"/>
                  <a:pt x="47931" y="3817"/>
                  <a:pt x="46768" y="4214"/>
                </a:cubicBezTo>
                <a:cubicBezTo>
                  <a:pt x="45743" y="3748"/>
                  <a:pt x="45010" y="4481"/>
                  <a:pt x="44149" y="5015"/>
                </a:cubicBezTo>
                <a:cubicBezTo>
                  <a:pt x="43175" y="5239"/>
                  <a:pt x="42202" y="4421"/>
                  <a:pt x="41314" y="5015"/>
                </a:cubicBezTo>
                <a:cubicBezTo>
                  <a:pt x="40565" y="5084"/>
                  <a:pt x="40013" y="4326"/>
                  <a:pt x="39333" y="5067"/>
                </a:cubicBezTo>
                <a:cubicBezTo>
                  <a:pt x="38281" y="5041"/>
                  <a:pt x="37299" y="4084"/>
                  <a:pt x="36222" y="3835"/>
                </a:cubicBezTo>
                <a:cubicBezTo>
                  <a:pt x="33948" y="1853"/>
                  <a:pt x="34335" y="3240"/>
                  <a:pt x="32095" y="3947"/>
                </a:cubicBezTo>
                <a:cubicBezTo>
                  <a:pt x="31165" y="4024"/>
                  <a:pt x="30174" y="3671"/>
                  <a:pt x="29390" y="3697"/>
                </a:cubicBezTo>
                <a:cubicBezTo>
                  <a:pt x="28993" y="2818"/>
                  <a:pt x="27046" y="1689"/>
                  <a:pt x="26564" y="2973"/>
                </a:cubicBezTo>
                <a:cubicBezTo>
                  <a:pt x="26245" y="3645"/>
                  <a:pt x="26469" y="2172"/>
                  <a:pt x="25263" y="3335"/>
                </a:cubicBezTo>
                <a:cubicBezTo>
                  <a:pt x="19955" y="1"/>
                  <a:pt x="19869" y="5489"/>
                  <a:pt x="16483" y="3559"/>
                </a:cubicBezTo>
                <a:cubicBezTo>
                  <a:pt x="15845" y="3007"/>
                  <a:pt x="14975" y="2990"/>
                  <a:pt x="14355" y="2671"/>
                </a:cubicBezTo>
                <a:cubicBezTo>
                  <a:pt x="14122" y="2249"/>
                  <a:pt x="13717" y="2318"/>
                  <a:pt x="13407" y="2611"/>
                </a:cubicBezTo>
                <a:cubicBezTo>
                  <a:pt x="11658" y="4533"/>
                  <a:pt x="10503" y="3843"/>
                  <a:pt x="8410" y="3232"/>
                </a:cubicBezTo>
                <a:cubicBezTo>
                  <a:pt x="7333" y="3266"/>
                  <a:pt x="7565" y="4464"/>
                  <a:pt x="5868" y="3197"/>
                </a:cubicBezTo>
                <a:cubicBezTo>
                  <a:pt x="5463" y="3059"/>
                  <a:pt x="4989" y="2921"/>
                  <a:pt x="4696" y="2379"/>
                </a:cubicBezTo>
                <a:cubicBezTo>
                  <a:pt x="3895" y="2232"/>
                  <a:pt x="3119" y="2335"/>
                  <a:pt x="2585" y="1474"/>
                </a:cubicBezTo>
                <a:cubicBezTo>
                  <a:pt x="2292" y="1207"/>
                  <a:pt x="1930" y="1560"/>
                  <a:pt x="1681" y="1715"/>
                </a:cubicBezTo>
                <a:cubicBezTo>
                  <a:pt x="1155" y="1551"/>
                  <a:pt x="655" y="1112"/>
                  <a:pt x="78" y="1353"/>
                </a:cubicBezTo>
                <a:cubicBezTo>
                  <a:pt x="52" y="1336"/>
                  <a:pt x="26" y="1327"/>
                  <a:pt x="0" y="1319"/>
                </a:cubicBezTo>
                <a:lnTo>
                  <a:pt x="0" y="19300"/>
                </a:lnTo>
                <a:lnTo>
                  <a:pt x="50275" y="193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225" y="741350"/>
            <a:ext cx="3943551" cy="33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62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Constructing the ‘matchup’ Table</a:t>
            </a:r>
            <a:endParaRPr/>
          </a:p>
        </p:txBody>
      </p:sp>
      <p:sp>
        <p:nvSpPr>
          <p:cNvPr id="700" name="Google Shape;700;p62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1" name="Google Shape;70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132200"/>
            <a:ext cx="7203100" cy="37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63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124732" y="754693"/>
            <a:ext cx="1874600" cy="1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3"/>
          <p:cNvSpPr txBox="1">
            <a:spLocks noGrp="1"/>
          </p:cNvSpPr>
          <p:nvPr>
            <p:ph type="title"/>
          </p:nvPr>
        </p:nvSpPr>
        <p:spPr>
          <a:xfrm>
            <a:off x="722375" y="2369225"/>
            <a:ext cx="5778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708" name="Google Shape;708;p63"/>
          <p:cNvSpPr txBox="1">
            <a:spLocks noGrp="1"/>
          </p:cNvSpPr>
          <p:nvPr>
            <p:ph type="title" idx="2"/>
          </p:nvPr>
        </p:nvSpPr>
        <p:spPr>
          <a:xfrm>
            <a:off x="722375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09" name="Google Shape;709;p63"/>
          <p:cNvGrpSpPr/>
          <p:nvPr/>
        </p:nvGrpSpPr>
        <p:grpSpPr>
          <a:xfrm>
            <a:off x="6317601" y="744713"/>
            <a:ext cx="2497634" cy="3654073"/>
            <a:chOff x="6317601" y="744713"/>
            <a:chExt cx="2497634" cy="3654073"/>
          </a:xfrm>
        </p:grpSpPr>
        <p:sp>
          <p:nvSpPr>
            <p:cNvPr id="710" name="Google Shape;710;p63"/>
            <p:cNvSpPr/>
            <p:nvPr/>
          </p:nvSpPr>
          <p:spPr>
            <a:xfrm>
              <a:off x="6501378" y="1098613"/>
              <a:ext cx="2313858" cy="3300174"/>
            </a:xfrm>
            <a:custGeom>
              <a:avLst/>
              <a:gdLst/>
              <a:ahLst/>
              <a:cxnLst/>
              <a:rect l="l" t="t" r="r" b="b"/>
              <a:pathLst>
                <a:path w="117410" h="167479" extrusionOk="0">
                  <a:moveTo>
                    <a:pt x="560" y="0"/>
                  </a:moveTo>
                  <a:cubicBezTo>
                    <a:pt x="160" y="1279"/>
                    <a:pt x="0" y="2598"/>
                    <a:pt x="80" y="3957"/>
                  </a:cubicBezTo>
                  <a:cubicBezTo>
                    <a:pt x="320" y="5675"/>
                    <a:pt x="10312" y="48720"/>
                    <a:pt x="11831" y="55235"/>
                  </a:cubicBezTo>
                  <a:cubicBezTo>
                    <a:pt x="11391" y="55235"/>
                    <a:pt x="10951" y="55235"/>
                    <a:pt x="10512" y="55195"/>
                  </a:cubicBezTo>
                  <a:cubicBezTo>
                    <a:pt x="10469" y="55191"/>
                    <a:pt x="10427" y="55189"/>
                    <a:pt x="10386" y="55189"/>
                  </a:cubicBezTo>
                  <a:cubicBezTo>
                    <a:pt x="9554" y="55189"/>
                    <a:pt x="8787" y="55942"/>
                    <a:pt x="8673" y="57274"/>
                  </a:cubicBezTo>
                  <a:cubicBezTo>
                    <a:pt x="9111" y="56933"/>
                    <a:pt x="9773" y="56823"/>
                    <a:pt x="10450" y="56823"/>
                  </a:cubicBezTo>
                  <a:cubicBezTo>
                    <a:pt x="11442" y="56823"/>
                    <a:pt x="12466" y="57059"/>
                    <a:pt x="12870" y="57154"/>
                  </a:cubicBezTo>
                  <a:cubicBezTo>
                    <a:pt x="12630" y="57274"/>
                    <a:pt x="12390" y="57393"/>
                    <a:pt x="12190" y="57553"/>
                  </a:cubicBezTo>
                  <a:cubicBezTo>
                    <a:pt x="11950" y="57753"/>
                    <a:pt x="11950" y="57913"/>
                    <a:pt x="12070" y="58313"/>
                  </a:cubicBezTo>
                  <a:cubicBezTo>
                    <a:pt x="12110" y="58792"/>
                    <a:pt x="12030" y="59871"/>
                    <a:pt x="12030" y="60311"/>
                  </a:cubicBezTo>
                  <a:cubicBezTo>
                    <a:pt x="12030" y="60686"/>
                    <a:pt x="12383" y="61238"/>
                    <a:pt x="12624" y="61238"/>
                  </a:cubicBezTo>
                  <a:cubicBezTo>
                    <a:pt x="12640" y="61238"/>
                    <a:pt x="12655" y="61235"/>
                    <a:pt x="12670" y="61230"/>
                  </a:cubicBezTo>
                  <a:lnTo>
                    <a:pt x="12670" y="61230"/>
                  </a:lnTo>
                  <a:cubicBezTo>
                    <a:pt x="12470" y="62190"/>
                    <a:pt x="13269" y="63429"/>
                    <a:pt x="14189" y="63469"/>
                  </a:cubicBezTo>
                  <a:cubicBezTo>
                    <a:pt x="14508" y="65267"/>
                    <a:pt x="15667" y="70183"/>
                    <a:pt x="15907" y="71582"/>
                  </a:cubicBezTo>
                  <a:cubicBezTo>
                    <a:pt x="15302" y="71938"/>
                    <a:pt x="15363" y="74167"/>
                    <a:pt x="17137" y="74167"/>
                  </a:cubicBezTo>
                  <a:cubicBezTo>
                    <a:pt x="17354" y="74167"/>
                    <a:pt x="17596" y="74134"/>
                    <a:pt x="17866" y="74060"/>
                  </a:cubicBezTo>
                  <a:cubicBezTo>
                    <a:pt x="19864" y="73500"/>
                    <a:pt x="19225" y="71302"/>
                    <a:pt x="18065" y="70902"/>
                  </a:cubicBezTo>
                  <a:cubicBezTo>
                    <a:pt x="17546" y="68904"/>
                    <a:pt x="16347" y="63109"/>
                    <a:pt x="16347" y="63109"/>
                  </a:cubicBezTo>
                  <a:cubicBezTo>
                    <a:pt x="16347" y="63109"/>
                    <a:pt x="19664" y="61950"/>
                    <a:pt x="20144" y="61390"/>
                  </a:cubicBezTo>
                  <a:cubicBezTo>
                    <a:pt x="20540" y="61617"/>
                    <a:pt x="20997" y="61723"/>
                    <a:pt x="21457" y="61723"/>
                  </a:cubicBezTo>
                  <a:cubicBezTo>
                    <a:pt x="21646" y="61723"/>
                    <a:pt x="21836" y="61705"/>
                    <a:pt x="22022" y="61670"/>
                  </a:cubicBezTo>
                  <a:cubicBezTo>
                    <a:pt x="22165" y="61658"/>
                    <a:pt x="22651" y="61653"/>
                    <a:pt x="23380" y="61653"/>
                  </a:cubicBezTo>
                  <a:cubicBezTo>
                    <a:pt x="25682" y="61653"/>
                    <a:pt x="30401" y="61700"/>
                    <a:pt x="34322" y="61700"/>
                  </a:cubicBezTo>
                  <a:cubicBezTo>
                    <a:pt x="37164" y="61700"/>
                    <a:pt x="39587" y="61675"/>
                    <a:pt x="40367" y="61590"/>
                  </a:cubicBezTo>
                  <a:cubicBezTo>
                    <a:pt x="42566" y="61390"/>
                    <a:pt x="44324" y="59312"/>
                    <a:pt x="44244" y="58033"/>
                  </a:cubicBezTo>
                  <a:cubicBezTo>
                    <a:pt x="44804" y="57753"/>
                    <a:pt x="45403" y="57553"/>
                    <a:pt x="46003" y="57433"/>
                  </a:cubicBezTo>
                  <a:lnTo>
                    <a:pt x="46003" y="57433"/>
                  </a:lnTo>
                  <a:cubicBezTo>
                    <a:pt x="45123" y="59951"/>
                    <a:pt x="45363" y="63628"/>
                    <a:pt x="45723" y="66666"/>
                  </a:cubicBezTo>
                  <a:cubicBezTo>
                    <a:pt x="46083" y="69743"/>
                    <a:pt x="46562" y="82933"/>
                    <a:pt x="46362" y="86210"/>
                  </a:cubicBezTo>
                  <a:cubicBezTo>
                    <a:pt x="45363" y="88528"/>
                    <a:pt x="40727" y="100558"/>
                    <a:pt x="40407" y="101478"/>
                  </a:cubicBezTo>
                  <a:cubicBezTo>
                    <a:pt x="40445" y="101579"/>
                    <a:pt x="40499" y="101628"/>
                    <a:pt x="40563" y="101628"/>
                  </a:cubicBezTo>
                  <a:cubicBezTo>
                    <a:pt x="40704" y="101628"/>
                    <a:pt x="40895" y="101396"/>
                    <a:pt x="41087" y="100958"/>
                  </a:cubicBezTo>
                  <a:lnTo>
                    <a:pt x="45283" y="90447"/>
                  </a:lnTo>
                  <a:lnTo>
                    <a:pt x="45283" y="90447"/>
                  </a:lnTo>
                  <a:cubicBezTo>
                    <a:pt x="45283" y="90448"/>
                    <a:pt x="41886" y="103556"/>
                    <a:pt x="41686" y="105315"/>
                  </a:cubicBezTo>
                  <a:cubicBezTo>
                    <a:pt x="41614" y="105818"/>
                    <a:pt x="41729" y="105919"/>
                    <a:pt x="41876" y="105919"/>
                  </a:cubicBezTo>
                  <a:cubicBezTo>
                    <a:pt x="41974" y="105919"/>
                    <a:pt x="42086" y="105874"/>
                    <a:pt x="42166" y="105874"/>
                  </a:cubicBezTo>
                  <a:cubicBezTo>
                    <a:pt x="41846" y="107992"/>
                    <a:pt x="42326" y="111270"/>
                    <a:pt x="42885" y="112469"/>
                  </a:cubicBezTo>
                  <a:cubicBezTo>
                    <a:pt x="43205" y="113148"/>
                    <a:pt x="43365" y="113948"/>
                    <a:pt x="43405" y="114707"/>
                  </a:cubicBezTo>
                  <a:cubicBezTo>
                    <a:pt x="43405" y="114707"/>
                    <a:pt x="40927" y="117145"/>
                    <a:pt x="41526" y="118824"/>
                  </a:cubicBezTo>
                  <a:cubicBezTo>
                    <a:pt x="42166" y="120542"/>
                    <a:pt x="43884" y="123020"/>
                    <a:pt x="45123" y="124899"/>
                  </a:cubicBezTo>
                  <a:cubicBezTo>
                    <a:pt x="46402" y="126737"/>
                    <a:pt x="48641" y="132253"/>
                    <a:pt x="48761" y="132812"/>
                  </a:cubicBezTo>
                  <a:cubicBezTo>
                    <a:pt x="48441" y="133052"/>
                    <a:pt x="48521" y="133532"/>
                    <a:pt x="48840" y="133732"/>
                  </a:cubicBezTo>
                  <a:cubicBezTo>
                    <a:pt x="48721" y="134371"/>
                    <a:pt x="48641" y="135010"/>
                    <a:pt x="48641" y="135650"/>
                  </a:cubicBezTo>
                  <a:cubicBezTo>
                    <a:pt x="48641" y="135650"/>
                    <a:pt x="48121" y="136249"/>
                    <a:pt x="48521" y="136449"/>
                  </a:cubicBezTo>
                  <a:cubicBezTo>
                    <a:pt x="48361" y="137249"/>
                    <a:pt x="48081" y="138008"/>
                    <a:pt x="47721" y="138727"/>
                  </a:cubicBezTo>
                  <a:cubicBezTo>
                    <a:pt x="47282" y="138767"/>
                    <a:pt x="47002" y="139207"/>
                    <a:pt x="47162" y="139647"/>
                  </a:cubicBezTo>
                  <a:cubicBezTo>
                    <a:pt x="47042" y="140286"/>
                    <a:pt x="46802" y="140926"/>
                    <a:pt x="46482" y="141485"/>
                  </a:cubicBezTo>
                  <a:cubicBezTo>
                    <a:pt x="46482" y="141485"/>
                    <a:pt x="45683" y="141845"/>
                    <a:pt x="46243" y="142444"/>
                  </a:cubicBezTo>
                  <a:cubicBezTo>
                    <a:pt x="46243" y="144403"/>
                    <a:pt x="46522" y="146042"/>
                    <a:pt x="48321" y="147241"/>
                  </a:cubicBezTo>
                  <a:cubicBezTo>
                    <a:pt x="48670" y="147466"/>
                    <a:pt x="49006" y="147563"/>
                    <a:pt x="49326" y="147563"/>
                  </a:cubicBezTo>
                  <a:cubicBezTo>
                    <a:pt x="50653" y="147563"/>
                    <a:pt x="51706" y="145897"/>
                    <a:pt x="52318" y="144803"/>
                  </a:cubicBezTo>
                  <a:cubicBezTo>
                    <a:pt x="53077" y="143404"/>
                    <a:pt x="52837" y="141445"/>
                    <a:pt x="52917" y="140126"/>
                  </a:cubicBezTo>
                  <a:cubicBezTo>
                    <a:pt x="52997" y="138767"/>
                    <a:pt x="53237" y="137449"/>
                    <a:pt x="54276" y="136489"/>
                  </a:cubicBezTo>
                  <a:cubicBezTo>
                    <a:pt x="55355" y="135570"/>
                    <a:pt x="56554" y="133052"/>
                    <a:pt x="55995" y="131733"/>
                  </a:cubicBezTo>
                  <a:cubicBezTo>
                    <a:pt x="55595" y="130934"/>
                    <a:pt x="54955" y="130294"/>
                    <a:pt x="54116" y="129975"/>
                  </a:cubicBezTo>
                  <a:cubicBezTo>
                    <a:pt x="54116" y="129975"/>
                    <a:pt x="54356" y="128336"/>
                    <a:pt x="53796" y="128336"/>
                  </a:cubicBezTo>
                  <a:cubicBezTo>
                    <a:pt x="53117" y="127057"/>
                    <a:pt x="53876" y="125059"/>
                    <a:pt x="54396" y="122780"/>
                  </a:cubicBezTo>
                  <a:cubicBezTo>
                    <a:pt x="54796" y="120662"/>
                    <a:pt x="54596" y="118504"/>
                    <a:pt x="53796" y="116545"/>
                  </a:cubicBezTo>
                  <a:cubicBezTo>
                    <a:pt x="53477" y="115826"/>
                    <a:pt x="53037" y="115187"/>
                    <a:pt x="52477" y="114587"/>
                  </a:cubicBezTo>
                  <a:cubicBezTo>
                    <a:pt x="52477" y="114587"/>
                    <a:pt x="52757" y="114067"/>
                    <a:pt x="52837" y="113908"/>
                  </a:cubicBezTo>
                  <a:cubicBezTo>
                    <a:pt x="52957" y="113748"/>
                    <a:pt x="58433" y="113788"/>
                    <a:pt x="61190" y="113068"/>
                  </a:cubicBezTo>
                  <a:cubicBezTo>
                    <a:pt x="62687" y="112656"/>
                    <a:pt x="63819" y="112562"/>
                    <a:pt x="64542" y="112562"/>
                  </a:cubicBezTo>
                  <a:cubicBezTo>
                    <a:pt x="65150" y="112562"/>
                    <a:pt x="65467" y="112629"/>
                    <a:pt x="65467" y="112629"/>
                  </a:cubicBezTo>
                  <a:cubicBezTo>
                    <a:pt x="65467" y="112629"/>
                    <a:pt x="65547" y="117145"/>
                    <a:pt x="65627" y="118184"/>
                  </a:cubicBezTo>
                  <a:cubicBezTo>
                    <a:pt x="64428" y="119623"/>
                    <a:pt x="64508" y="120382"/>
                    <a:pt x="64508" y="121262"/>
                  </a:cubicBezTo>
                  <a:cubicBezTo>
                    <a:pt x="63389" y="123460"/>
                    <a:pt x="61670" y="127497"/>
                    <a:pt x="61550" y="129775"/>
                  </a:cubicBezTo>
                  <a:cubicBezTo>
                    <a:pt x="61430" y="132053"/>
                    <a:pt x="62989" y="136369"/>
                    <a:pt x="62869" y="139847"/>
                  </a:cubicBezTo>
                  <a:cubicBezTo>
                    <a:pt x="62749" y="143364"/>
                    <a:pt x="62110" y="148480"/>
                    <a:pt x="62110" y="148480"/>
                  </a:cubicBezTo>
                  <a:cubicBezTo>
                    <a:pt x="62110" y="148480"/>
                    <a:pt x="60991" y="148919"/>
                    <a:pt x="61790" y="149559"/>
                  </a:cubicBezTo>
                  <a:cubicBezTo>
                    <a:pt x="60911" y="149918"/>
                    <a:pt x="61190" y="150678"/>
                    <a:pt x="61630" y="151037"/>
                  </a:cubicBezTo>
                  <a:cubicBezTo>
                    <a:pt x="61470" y="152596"/>
                    <a:pt x="61150" y="154994"/>
                    <a:pt x="60751" y="155674"/>
                  </a:cubicBezTo>
                  <a:cubicBezTo>
                    <a:pt x="60431" y="156273"/>
                    <a:pt x="60271" y="156953"/>
                    <a:pt x="60191" y="157632"/>
                  </a:cubicBezTo>
                  <a:cubicBezTo>
                    <a:pt x="59752" y="157832"/>
                    <a:pt x="59472" y="158312"/>
                    <a:pt x="59512" y="158791"/>
                  </a:cubicBezTo>
                  <a:cubicBezTo>
                    <a:pt x="59672" y="159591"/>
                    <a:pt x="61110" y="160550"/>
                    <a:pt x="61670" y="161469"/>
                  </a:cubicBezTo>
                  <a:cubicBezTo>
                    <a:pt x="62270" y="162348"/>
                    <a:pt x="61790" y="163028"/>
                    <a:pt x="61670" y="164107"/>
                  </a:cubicBezTo>
                  <a:cubicBezTo>
                    <a:pt x="61590" y="165146"/>
                    <a:pt x="61750" y="167304"/>
                    <a:pt x="65027" y="167464"/>
                  </a:cubicBezTo>
                  <a:cubicBezTo>
                    <a:pt x="65231" y="167474"/>
                    <a:pt x="65430" y="167479"/>
                    <a:pt x="65625" y="167479"/>
                  </a:cubicBezTo>
                  <a:cubicBezTo>
                    <a:pt x="68559" y="167479"/>
                    <a:pt x="70408" y="166378"/>
                    <a:pt x="70183" y="165066"/>
                  </a:cubicBezTo>
                  <a:cubicBezTo>
                    <a:pt x="69983" y="164187"/>
                    <a:pt x="69584" y="163427"/>
                    <a:pt x="69024" y="162788"/>
                  </a:cubicBezTo>
                  <a:cubicBezTo>
                    <a:pt x="69024" y="162788"/>
                    <a:pt x="68544" y="161709"/>
                    <a:pt x="68065" y="161469"/>
                  </a:cubicBezTo>
                  <a:cubicBezTo>
                    <a:pt x="67545" y="160190"/>
                    <a:pt x="67146" y="158871"/>
                    <a:pt x="66826" y="157512"/>
                  </a:cubicBezTo>
                  <a:cubicBezTo>
                    <a:pt x="66826" y="157512"/>
                    <a:pt x="66986" y="156473"/>
                    <a:pt x="66466" y="156113"/>
                  </a:cubicBezTo>
                  <a:cubicBezTo>
                    <a:pt x="66306" y="155074"/>
                    <a:pt x="66266" y="154035"/>
                    <a:pt x="66306" y="152996"/>
                  </a:cubicBezTo>
                  <a:cubicBezTo>
                    <a:pt x="66306" y="152996"/>
                    <a:pt x="67905" y="151437"/>
                    <a:pt x="67026" y="150838"/>
                  </a:cubicBezTo>
                  <a:cubicBezTo>
                    <a:pt x="66826" y="149039"/>
                    <a:pt x="69544" y="141086"/>
                    <a:pt x="71142" y="137568"/>
                  </a:cubicBezTo>
                  <a:cubicBezTo>
                    <a:pt x="72701" y="134051"/>
                    <a:pt x="74140" y="127696"/>
                    <a:pt x="74220" y="127097"/>
                  </a:cubicBezTo>
                  <a:cubicBezTo>
                    <a:pt x="74779" y="125858"/>
                    <a:pt x="75179" y="124499"/>
                    <a:pt x="75339" y="123140"/>
                  </a:cubicBezTo>
                  <a:cubicBezTo>
                    <a:pt x="75339" y="123140"/>
                    <a:pt x="75699" y="119263"/>
                    <a:pt x="75859" y="118664"/>
                  </a:cubicBezTo>
                  <a:cubicBezTo>
                    <a:pt x="76338" y="117824"/>
                    <a:pt x="75978" y="115626"/>
                    <a:pt x="74939" y="115147"/>
                  </a:cubicBezTo>
                  <a:cubicBezTo>
                    <a:pt x="75859" y="113028"/>
                    <a:pt x="77297" y="110590"/>
                    <a:pt x="78257" y="108512"/>
                  </a:cubicBezTo>
                  <a:cubicBezTo>
                    <a:pt x="78680" y="108088"/>
                    <a:pt x="79642" y="107916"/>
                    <a:pt x="80823" y="107916"/>
                  </a:cubicBezTo>
                  <a:cubicBezTo>
                    <a:pt x="82429" y="107916"/>
                    <a:pt x="84438" y="108234"/>
                    <a:pt x="86050" y="108672"/>
                  </a:cubicBezTo>
                  <a:cubicBezTo>
                    <a:pt x="86572" y="108821"/>
                    <a:pt x="87033" y="108877"/>
                    <a:pt x="87455" y="108877"/>
                  </a:cubicBezTo>
                  <a:cubicBezTo>
                    <a:pt x="88733" y="108877"/>
                    <a:pt x="89655" y="108362"/>
                    <a:pt x="90831" y="108362"/>
                  </a:cubicBezTo>
                  <a:cubicBezTo>
                    <a:pt x="91557" y="108362"/>
                    <a:pt x="92380" y="108558"/>
                    <a:pt x="93444" y="109191"/>
                  </a:cubicBezTo>
                  <a:cubicBezTo>
                    <a:pt x="94256" y="109679"/>
                    <a:pt x="95231" y="109872"/>
                    <a:pt x="96203" y="109872"/>
                  </a:cubicBezTo>
                  <a:cubicBezTo>
                    <a:pt x="97385" y="109872"/>
                    <a:pt x="98562" y="109586"/>
                    <a:pt x="99439" y="109191"/>
                  </a:cubicBezTo>
                  <a:cubicBezTo>
                    <a:pt x="100145" y="108866"/>
                    <a:pt x="100972" y="108598"/>
                    <a:pt x="101771" y="108598"/>
                  </a:cubicBezTo>
                  <a:cubicBezTo>
                    <a:pt x="102738" y="108598"/>
                    <a:pt x="103663" y="108991"/>
                    <a:pt x="104275" y="110151"/>
                  </a:cubicBezTo>
                  <a:cubicBezTo>
                    <a:pt x="104315" y="107433"/>
                    <a:pt x="99599" y="94643"/>
                    <a:pt x="97601" y="90766"/>
                  </a:cubicBezTo>
                  <a:cubicBezTo>
                    <a:pt x="95602" y="86890"/>
                    <a:pt x="86850" y="70063"/>
                    <a:pt x="84611" y="65107"/>
                  </a:cubicBezTo>
                  <a:cubicBezTo>
                    <a:pt x="82333" y="60111"/>
                    <a:pt x="77018" y="49480"/>
                    <a:pt x="77018" y="49480"/>
                  </a:cubicBezTo>
                  <a:cubicBezTo>
                    <a:pt x="77018" y="49480"/>
                    <a:pt x="76898" y="46642"/>
                    <a:pt x="76738" y="45803"/>
                  </a:cubicBezTo>
                  <a:cubicBezTo>
                    <a:pt x="76698" y="45323"/>
                    <a:pt x="76338" y="44924"/>
                    <a:pt x="75898" y="44724"/>
                  </a:cubicBezTo>
                  <a:cubicBezTo>
                    <a:pt x="75898" y="44724"/>
                    <a:pt x="74060" y="39808"/>
                    <a:pt x="73420" y="38888"/>
                  </a:cubicBezTo>
                  <a:cubicBezTo>
                    <a:pt x="72910" y="38187"/>
                    <a:pt x="72934" y="37714"/>
                    <a:pt x="73391" y="37714"/>
                  </a:cubicBezTo>
                  <a:cubicBezTo>
                    <a:pt x="73507" y="37714"/>
                    <a:pt x="73650" y="37745"/>
                    <a:pt x="73820" y="37809"/>
                  </a:cubicBezTo>
                  <a:cubicBezTo>
                    <a:pt x="74699" y="38129"/>
                    <a:pt x="81214" y="38369"/>
                    <a:pt x="84052" y="39128"/>
                  </a:cubicBezTo>
                  <a:cubicBezTo>
                    <a:pt x="85571" y="44004"/>
                    <a:pt x="91806" y="61110"/>
                    <a:pt x="106793" y="62989"/>
                  </a:cubicBezTo>
                  <a:cubicBezTo>
                    <a:pt x="106866" y="62991"/>
                    <a:pt x="106938" y="62992"/>
                    <a:pt x="107009" y="62992"/>
                  </a:cubicBezTo>
                  <a:cubicBezTo>
                    <a:pt x="112632" y="62992"/>
                    <a:pt x="117410" y="56838"/>
                    <a:pt x="116226" y="47761"/>
                  </a:cubicBezTo>
                  <a:cubicBezTo>
                    <a:pt x="114987" y="38569"/>
                    <a:pt x="112789" y="30775"/>
                    <a:pt x="102996" y="21383"/>
                  </a:cubicBezTo>
                  <a:cubicBezTo>
                    <a:pt x="99539" y="18066"/>
                    <a:pt x="95811" y="16573"/>
                    <a:pt x="92498" y="16573"/>
                  </a:cubicBezTo>
                  <a:cubicBezTo>
                    <a:pt x="86389" y="16573"/>
                    <a:pt x="81696" y="21651"/>
                    <a:pt x="82733" y="29736"/>
                  </a:cubicBezTo>
                  <a:cubicBezTo>
                    <a:pt x="82686" y="29763"/>
                    <a:pt x="82634" y="29774"/>
                    <a:pt x="82580" y="29774"/>
                  </a:cubicBezTo>
                  <a:cubicBezTo>
                    <a:pt x="82307" y="29774"/>
                    <a:pt x="81974" y="29496"/>
                    <a:pt x="81974" y="29496"/>
                  </a:cubicBezTo>
                  <a:cubicBezTo>
                    <a:pt x="81974" y="29496"/>
                    <a:pt x="82213" y="28897"/>
                    <a:pt x="80854" y="28497"/>
                  </a:cubicBezTo>
                  <a:cubicBezTo>
                    <a:pt x="79749" y="28213"/>
                    <a:pt x="74100" y="26630"/>
                    <a:pt x="69511" y="26630"/>
                  </a:cubicBezTo>
                  <a:cubicBezTo>
                    <a:pt x="68293" y="26630"/>
                    <a:pt x="67150" y="26742"/>
                    <a:pt x="66186" y="27018"/>
                  </a:cubicBezTo>
                  <a:cubicBezTo>
                    <a:pt x="63349" y="27897"/>
                    <a:pt x="60991" y="29856"/>
                    <a:pt x="59632" y="32494"/>
                  </a:cubicBezTo>
                  <a:lnTo>
                    <a:pt x="58553" y="32534"/>
                  </a:lnTo>
                  <a:cubicBezTo>
                    <a:pt x="58553" y="32534"/>
                    <a:pt x="58218" y="31752"/>
                    <a:pt x="57781" y="31752"/>
                  </a:cubicBezTo>
                  <a:cubicBezTo>
                    <a:pt x="57695" y="31752"/>
                    <a:pt x="57605" y="31782"/>
                    <a:pt x="57513" y="31854"/>
                  </a:cubicBezTo>
                  <a:cubicBezTo>
                    <a:pt x="57360" y="31964"/>
                    <a:pt x="57192" y="32001"/>
                    <a:pt x="57024" y="32001"/>
                  </a:cubicBezTo>
                  <a:cubicBezTo>
                    <a:pt x="56660" y="32001"/>
                    <a:pt x="56299" y="31825"/>
                    <a:pt x="56100" y="31825"/>
                  </a:cubicBezTo>
                  <a:cubicBezTo>
                    <a:pt x="56057" y="31825"/>
                    <a:pt x="56021" y="31833"/>
                    <a:pt x="55995" y="31854"/>
                  </a:cubicBezTo>
                  <a:cubicBezTo>
                    <a:pt x="56674" y="31135"/>
                    <a:pt x="56594" y="26658"/>
                    <a:pt x="56035" y="24500"/>
                  </a:cubicBezTo>
                  <a:cubicBezTo>
                    <a:pt x="55524" y="22380"/>
                    <a:pt x="54282" y="14940"/>
                    <a:pt x="48141" y="14940"/>
                  </a:cubicBezTo>
                  <a:cubicBezTo>
                    <a:pt x="48029" y="14940"/>
                    <a:pt x="47916" y="14943"/>
                    <a:pt x="47801" y="14948"/>
                  </a:cubicBezTo>
                  <a:cubicBezTo>
                    <a:pt x="47641" y="14708"/>
                    <a:pt x="47522" y="14468"/>
                    <a:pt x="47402" y="14228"/>
                  </a:cubicBezTo>
                  <a:cubicBezTo>
                    <a:pt x="47402" y="14228"/>
                    <a:pt x="48255" y="13339"/>
                    <a:pt x="47211" y="13339"/>
                  </a:cubicBezTo>
                  <a:cubicBezTo>
                    <a:pt x="47148" y="13339"/>
                    <a:pt x="47079" y="13342"/>
                    <a:pt x="47002" y="13349"/>
                  </a:cubicBezTo>
                  <a:cubicBezTo>
                    <a:pt x="46842" y="12270"/>
                    <a:pt x="47162" y="7274"/>
                    <a:pt x="48601" y="5356"/>
                  </a:cubicBezTo>
                  <a:cubicBezTo>
                    <a:pt x="48041" y="3397"/>
                    <a:pt x="46482" y="3277"/>
                    <a:pt x="46482" y="3277"/>
                  </a:cubicBezTo>
                  <a:lnTo>
                    <a:pt x="46083" y="5755"/>
                  </a:lnTo>
                  <a:lnTo>
                    <a:pt x="46043" y="3157"/>
                  </a:lnTo>
                  <a:lnTo>
                    <a:pt x="45643" y="3078"/>
                  </a:lnTo>
                  <a:lnTo>
                    <a:pt x="45563" y="3917"/>
                  </a:lnTo>
                  <a:lnTo>
                    <a:pt x="45363" y="2998"/>
                  </a:lnTo>
                  <a:cubicBezTo>
                    <a:pt x="45363" y="2998"/>
                    <a:pt x="45081" y="2987"/>
                    <a:pt x="44663" y="2987"/>
                  </a:cubicBezTo>
                  <a:cubicBezTo>
                    <a:pt x="43461" y="2987"/>
                    <a:pt x="41137" y="3075"/>
                    <a:pt x="41167" y="3757"/>
                  </a:cubicBezTo>
                  <a:cubicBezTo>
                    <a:pt x="41486" y="4197"/>
                    <a:pt x="41726" y="4636"/>
                    <a:pt x="41926" y="5116"/>
                  </a:cubicBezTo>
                  <a:lnTo>
                    <a:pt x="40767" y="4117"/>
                  </a:lnTo>
                  <a:lnTo>
                    <a:pt x="41087" y="4916"/>
                  </a:lnTo>
                  <a:lnTo>
                    <a:pt x="40567" y="4636"/>
                  </a:lnTo>
                  <a:cubicBezTo>
                    <a:pt x="40567" y="4636"/>
                    <a:pt x="39528" y="6794"/>
                    <a:pt x="39608" y="7874"/>
                  </a:cubicBezTo>
                  <a:cubicBezTo>
                    <a:pt x="40567" y="8473"/>
                    <a:pt x="41526" y="9153"/>
                    <a:pt x="42406" y="9872"/>
                  </a:cubicBezTo>
                  <a:lnTo>
                    <a:pt x="39648" y="8433"/>
                  </a:lnTo>
                  <a:lnTo>
                    <a:pt x="40487" y="9153"/>
                  </a:lnTo>
                  <a:lnTo>
                    <a:pt x="39328" y="8913"/>
                  </a:lnTo>
                  <a:lnTo>
                    <a:pt x="39328" y="9792"/>
                  </a:lnTo>
                  <a:cubicBezTo>
                    <a:pt x="41726" y="10392"/>
                    <a:pt x="43805" y="11990"/>
                    <a:pt x="45044" y="14149"/>
                  </a:cubicBezTo>
                  <a:cubicBezTo>
                    <a:pt x="44222" y="14447"/>
                    <a:pt x="44308" y="14956"/>
                    <a:pt x="44942" y="14956"/>
                  </a:cubicBezTo>
                  <a:cubicBezTo>
                    <a:pt x="44987" y="14956"/>
                    <a:pt x="45034" y="14953"/>
                    <a:pt x="45084" y="14948"/>
                  </a:cubicBezTo>
                  <a:cubicBezTo>
                    <a:pt x="45203" y="15108"/>
                    <a:pt x="45283" y="15268"/>
                    <a:pt x="45283" y="15467"/>
                  </a:cubicBezTo>
                  <a:cubicBezTo>
                    <a:pt x="45283" y="15467"/>
                    <a:pt x="41886" y="16467"/>
                    <a:pt x="40927" y="19904"/>
                  </a:cubicBezTo>
                  <a:cubicBezTo>
                    <a:pt x="39968" y="23381"/>
                    <a:pt x="41846" y="29856"/>
                    <a:pt x="43565" y="32414"/>
                  </a:cubicBezTo>
                  <a:cubicBezTo>
                    <a:pt x="45283" y="34972"/>
                    <a:pt x="47362" y="35331"/>
                    <a:pt x="47362" y="35331"/>
                  </a:cubicBezTo>
                  <a:lnTo>
                    <a:pt x="47522" y="36331"/>
                  </a:lnTo>
                  <a:lnTo>
                    <a:pt x="46762" y="36570"/>
                  </a:lnTo>
                  <a:cubicBezTo>
                    <a:pt x="46762" y="36570"/>
                    <a:pt x="46390" y="36276"/>
                    <a:pt x="46071" y="36276"/>
                  </a:cubicBezTo>
                  <a:cubicBezTo>
                    <a:pt x="45877" y="36276"/>
                    <a:pt x="45703" y="36384"/>
                    <a:pt x="45643" y="36730"/>
                  </a:cubicBezTo>
                  <a:cubicBezTo>
                    <a:pt x="44684" y="36810"/>
                    <a:pt x="45004" y="37729"/>
                    <a:pt x="45004" y="37849"/>
                  </a:cubicBezTo>
                  <a:cubicBezTo>
                    <a:pt x="44816" y="37795"/>
                    <a:pt x="44636" y="37769"/>
                    <a:pt x="44469" y="37769"/>
                  </a:cubicBezTo>
                  <a:cubicBezTo>
                    <a:pt x="43532" y="37769"/>
                    <a:pt x="43041" y="38592"/>
                    <a:pt x="44364" y="39848"/>
                  </a:cubicBezTo>
                  <a:cubicBezTo>
                    <a:pt x="43725" y="40048"/>
                    <a:pt x="43565" y="40567"/>
                    <a:pt x="43685" y="40727"/>
                  </a:cubicBezTo>
                  <a:cubicBezTo>
                    <a:pt x="43656" y="40725"/>
                    <a:pt x="43628" y="40724"/>
                    <a:pt x="43600" y="40724"/>
                  </a:cubicBezTo>
                  <a:cubicBezTo>
                    <a:pt x="42620" y="40724"/>
                    <a:pt x="41518" y="42036"/>
                    <a:pt x="42606" y="43085"/>
                  </a:cubicBezTo>
                  <a:cubicBezTo>
                    <a:pt x="40487" y="43884"/>
                    <a:pt x="38369" y="44684"/>
                    <a:pt x="38929" y="48681"/>
                  </a:cubicBezTo>
                  <a:cubicBezTo>
                    <a:pt x="39008" y="50159"/>
                    <a:pt x="38929" y="50679"/>
                    <a:pt x="38569" y="50959"/>
                  </a:cubicBezTo>
                  <a:cubicBezTo>
                    <a:pt x="38209" y="51238"/>
                    <a:pt x="37809" y="51518"/>
                    <a:pt x="37809" y="51518"/>
                  </a:cubicBezTo>
                  <a:cubicBezTo>
                    <a:pt x="37809" y="51518"/>
                    <a:pt x="36978" y="51110"/>
                    <a:pt x="35924" y="51110"/>
                  </a:cubicBezTo>
                  <a:cubicBezTo>
                    <a:pt x="35296" y="51110"/>
                    <a:pt x="34589" y="51255"/>
                    <a:pt x="33933" y="51718"/>
                  </a:cubicBezTo>
                  <a:cubicBezTo>
                    <a:pt x="32134" y="52997"/>
                    <a:pt x="25899" y="55315"/>
                    <a:pt x="24300" y="56075"/>
                  </a:cubicBezTo>
                  <a:cubicBezTo>
                    <a:pt x="23345" y="56540"/>
                    <a:pt x="22810" y="56630"/>
                    <a:pt x="22493" y="56630"/>
                  </a:cubicBezTo>
                  <a:cubicBezTo>
                    <a:pt x="22293" y="56630"/>
                    <a:pt x="22180" y="56594"/>
                    <a:pt x="22102" y="56594"/>
                  </a:cubicBezTo>
                  <a:cubicBezTo>
                    <a:pt x="21862" y="56594"/>
                    <a:pt x="21463" y="57034"/>
                    <a:pt x="21463" y="57034"/>
                  </a:cubicBezTo>
                  <a:cubicBezTo>
                    <a:pt x="21362" y="57080"/>
                    <a:pt x="21209" y="57100"/>
                    <a:pt x="21022" y="57100"/>
                  </a:cubicBezTo>
                  <a:cubicBezTo>
                    <a:pt x="20245" y="57100"/>
                    <a:pt x="18885" y="56763"/>
                    <a:pt x="18305" y="56634"/>
                  </a:cubicBezTo>
                  <a:cubicBezTo>
                    <a:pt x="17506" y="56434"/>
                    <a:pt x="16667" y="56354"/>
                    <a:pt x="15827" y="56354"/>
                  </a:cubicBezTo>
                  <a:cubicBezTo>
                    <a:pt x="16767" y="55016"/>
                    <a:pt x="17734" y="54740"/>
                    <a:pt x="18372" y="54740"/>
                  </a:cubicBezTo>
                  <a:cubicBezTo>
                    <a:pt x="18819" y="54740"/>
                    <a:pt x="19105" y="54875"/>
                    <a:pt x="19105" y="54875"/>
                  </a:cubicBezTo>
                  <a:cubicBezTo>
                    <a:pt x="19105" y="54875"/>
                    <a:pt x="18265" y="53517"/>
                    <a:pt x="17106" y="53517"/>
                  </a:cubicBezTo>
                  <a:cubicBezTo>
                    <a:pt x="16587" y="53597"/>
                    <a:pt x="16147" y="53836"/>
                    <a:pt x="15747" y="54196"/>
                  </a:cubicBezTo>
                  <a:cubicBezTo>
                    <a:pt x="14149" y="47761"/>
                    <a:pt x="3597" y="6035"/>
                    <a:pt x="2998" y="4117"/>
                  </a:cubicBezTo>
                  <a:cubicBezTo>
                    <a:pt x="2438" y="2598"/>
                    <a:pt x="1599" y="1199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1" name="Google Shape;711;p63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 rot="-769762">
              <a:off x="6479213" y="762982"/>
              <a:ext cx="332401" cy="14930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4"/>
          <p:cNvSpPr txBox="1">
            <a:spLocks noGrp="1"/>
          </p:cNvSpPr>
          <p:nvPr>
            <p:ph type="title"/>
          </p:nvPr>
        </p:nvSpPr>
        <p:spPr>
          <a:xfrm>
            <a:off x="1786712" y="1427222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Consistency</a:t>
            </a:r>
            <a:endParaRPr sz="4700"/>
          </a:p>
        </p:txBody>
      </p:sp>
      <p:sp>
        <p:nvSpPr>
          <p:cNvPr id="717" name="Google Shape;717;p64"/>
          <p:cNvSpPr txBox="1">
            <a:spLocks noGrp="1"/>
          </p:cNvSpPr>
          <p:nvPr>
            <p:ph type="subTitle" idx="1"/>
          </p:nvPr>
        </p:nvSpPr>
        <p:spPr>
          <a:xfrm>
            <a:off x="1786712" y="2222935"/>
            <a:ext cx="2504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correlation between various data points within the dataset</a:t>
            </a:r>
            <a:endParaRPr/>
          </a:p>
        </p:txBody>
      </p:sp>
      <p:sp>
        <p:nvSpPr>
          <p:cNvPr id="718" name="Google Shape;718;p64"/>
          <p:cNvSpPr txBox="1">
            <a:spLocks noGrp="1"/>
          </p:cNvSpPr>
          <p:nvPr>
            <p:ph type="title" idx="2"/>
          </p:nvPr>
        </p:nvSpPr>
        <p:spPr>
          <a:xfrm>
            <a:off x="1786712" y="2878004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Completeness</a:t>
            </a:r>
            <a:endParaRPr sz="4100"/>
          </a:p>
        </p:txBody>
      </p:sp>
      <p:sp>
        <p:nvSpPr>
          <p:cNvPr id="719" name="Google Shape;719;p64"/>
          <p:cNvSpPr txBox="1">
            <a:spLocks noGrp="1"/>
          </p:cNvSpPr>
          <p:nvPr>
            <p:ph type="subTitle" idx="3"/>
          </p:nvPr>
        </p:nvSpPr>
        <p:spPr>
          <a:xfrm>
            <a:off x="1786712" y="3597516"/>
            <a:ext cx="2504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dataset's ability to inclusively cover all necessary information</a:t>
            </a:r>
            <a:endParaRPr sz="1400"/>
          </a:p>
        </p:txBody>
      </p:sp>
      <p:grpSp>
        <p:nvGrpSpPr>
          <p:cNvPr id="720" name="Google Shape;720;p64"/>
          <p:cNvGrpSpPr/>
          <p:nvPr/>
        </p:nvGrpSpPr>
        <p:grpSpPr>
          <a:xfrm>
            <a:off x="5610397" y="1179207"/>
            <a:ext cx="1746891" cy="3429533"/>
            <a:chOff x="5743740" y="1059425"/>
            <a:chExt cx="1807815" cy="3549139"/>
          </a:xfrm>
        </p:grpSpPr>
        <p:sp>
          <p:nvSpPr>
            <p:cNvPr id="721" name="Google Shape;721;p64"/>
            <p:cNvSpPr/>
            <p:nvPr/>
          </p:nvSpPr>
          <p:spPr>
            <a:xfrm>
              <a:off x="5743740" y="1059425"/>
              <a:ext cx="1807815" cy="3549139"/>
            </a:xfrm>
            <a:custGeom>
              <a:avLst/>
              <a:gdLst/>
              <a:ahLst/>
              <a:cxnLst/>
              <a:rect l="l" t="t" r="r" b="b"/>
              <a:pathLst>
                <a:path w="51061" h="100244" extrusionOk="0">
                  <a:moveTo>
                    <a:pt x="40473" y="84663"/>
                  </a:moveTo>
                  <a:lnTo>
                    <a:pt x="40473" y="84663"/>
                  </a:lnTo>
                  <a:cubicBezTo>
                    <a:pt x="40585" y="84886"/>
                    <a:pt x="40697" y="85147"/>
                    <a:pt x="40771" y="85371"/>
                  </a:cubicBezTo>
                  <a:lnTo>
                    <a:pt x="40473" y="84663"/>
                  </a:lnTo>
                  <a:close/>
                  <a:moveTo>
                    <a:pt x="2485" y="98084"/>
                  </a:moveTo>
                  <a:cubicBezTo>
                    <a:pt x="2537" y="98101"/>
                    <a:pt x="2587" y="98116"/>
                    <a:pt x="2636" y="98130"/>
                  </a:cubicBezTo>
                  <a:lnTo>
                    <a:pt x="2636" y="98130"/>
                  </a:lnTo>
                  <a:lnTo>
                    <a:pt x="2485" y="98084"/>
                  </a:lnTo>
                  <a:close/>
                  <a:moveTo>
                    <a:pt x="21908" y="0"/>
                  </a:moveTo>
                  <a:cubicBezTo>
                    <a:pt x="21759" y="0"/>
                    <a:pt x="21610" y="38"/>
                    <a:pt x="21498" y="75"/>
                  </a:cubicBezTo>
                  <a:lnTo>
                    <a:pt x="21386" y="112"/>
                  </a:lnTo>
                  <a:cubicBezTo>
                    <a:pt x="21274" y="112"/>
                    <a:pt x="21162" y="149"/>
                    <a:pt x="21050" y="187"/>
                  </a:cubicBezTo>
                  <a:lnTo>
                    <a:pt x="20939" y="261"/>
                  </a:lnTo>
                  <a:cubicBezTo>
                    <a:pt x="20827" y="299"/>
                    <a:pt x="20752" y="336"/>
                    <a:pt x="20640" y="373"/>
                  </a:cubicBezTo>
                  <a:lnTo>
                    <a:pt x="20528" y="448"/>
                  </a:lnTo>
                  <a:cubicBezTo>
                    <a:pt x="20379" y="522"/>
                    <a:pt x="20268" y="597"/>
                    <a:pt x="20156" y="709"/>
                  </a:cubicBezTo>
                  <a:cubicBezTo>
                    <a:pt x="19932" y="858"/>
                    <a:pt x="19746" y="1044"/>
                    <a:pt x="19596" y="1231"/>
                  </a:cubicBezTo>
                  <a:cubicBezTo>
                    <a:pt x="19485" y="1342"/>
                    <a:pt x="19410" y="1417"/>
                    <a:pt x="19298" y="1529"/>
                  </a:cubicBezTo>
                  <a:cubicBezTo>
                    <a:pt x="18925" y="2051"/>
                    <a:pt x="18441" y="2461"/>
                    <a:pt x="17844" y="2759"/>
                  </a:cubicBezTo>
                  <a:cubicBezTo>
                    <a:pt x="17733" y="2796"/>
                    <a:pt x="17583" y="2834"/>
                    <a:pt x="17472" y="2871"/>
                  </a:cubicBezTo>
                  <a:cubicBezTo>
                    <a:pt x="17360" y="2871"/>
                    <a:pt x="17211" y="2908"/>
                    <a:pt x="17099" y="2908"/>
                  </a:cubicBezTo>
                  <a:lnTo>
                    <a:pt x="16726" y="2908"/>
                  </a:lnTo>
                  <a:cubicBezTo>
                    <a:pt x="16465" y="2871"/>
                    <a:pt x="16241" y="2796"/>
                    <a:pt x="15980" y="2722"/>
                  </a:cubicBezTo>
                  <a:cubicBezTo>
                    <a:pt x="15123" y="2386"/>
                    <a:pt x="14265" y="1827"/>
                    <a:pt x="13371" y="1491"/>
                  </a:cubicBezTo>
                  <a:cubicBezTo>
                    <a:pt x="13147" y="1417"/>
                    <a:pt x="12886" y="1342"/>
                    <a:pt x="12625" y="1305"/>
                  </a:cubicBezTo>
                  <a:lnTo>
                    <a:pt x="12215" y="1305"/>
                  </a:lnTo>
                  <a:cubicBezTo>
                    <a:pt x="12103" y="1305"/>
                    <a:pt x="11954" y="1342"/>
                    <a:pt x="11842" y="1342"/>
                  </a:cubicBezTo>
                  <a:cubicBezTo>
                    <a:pt x="11619" y="1380"/>
                    <a:pt x="11432" y="1454"/>
                    <a:pt x="11246" y="1529"/>
                  </a:cubicBezTo>
                  <a:cubicBezTo>
                    <a:pt x="10873" y="1715"/>
                    <a:pt x="10538" y="2013"/>
                    <a:pt x="10314" y="2349"/>
                  </a:cubicBezTo>
                  <a:cubicBezTo>
                    <a:pt x="10202" y="2498"/>
                    <a:pt x="10127" y="2647"/>
                    <a:pt x="10016" y="2796"/>
                  </a:cubicBezTo>
                  <a:cubicBezTo>
                    <a:pt x="9941" y="2945"/>
                    <a:pt x="9904" y="3095"/>
                    <a:pt x="9829" y="3244"/>
                  </a:cubicBezTo>
                  <a:cubicBezTo>
                    <a:pt x="9755" y="3505"/>
                    <a:pt x="9643" y="3766"/>
                    <a:pt x="9606" y="4064"/>
                  </a:cubicBezTo>
                  <a:cubicBezTo>
                    <a:pt x="9456" y="3505"/>
                    <a:pt x="9195" y="3020"/>
                    <a:pt x="8823" y="2610"/>
                  </a:cubicBezTo>
                  <a:cubicBezTo>
                    <a:pt x="8226" y="1976"/>
                    <a:pt x="6921" y="1827"/>
                    <a:pt x="6027" y="1827"/>
                  </a:cubicBezTo>
                  <a:cubicBezTo>
                    <a:pt x="5728" y="1827"/>
                    <a:pt x="5617" y="2200"/>
                    <a:pt x="5840" y="2349"/>
                  </a:cubicBezTo>
                  <a:cubicBezTo>
                    <a:pt x="6325" y="2684"/>
                    <a:pt x="7071" y="3020"/>
                    <a:pt x="7182" y="3579"/>
                  </a:cubicBezTo>
                  <a:cubicBezTo>
                    <a:pt x="7331" y="4474"/>
                    <a:pt x="7033" y="5518"/>
                    <a:pt x="6884" y="6412"/>
                  </a:cubicBezTo>
                  <a:cubicBezTo>
                    <a:pt x="6710" y="6529"/>
                    <a:pt x="6546" y="6594"/>
                    <a:pt x="6360" y="6594"/>
                  </a:cubicBezTo>
                  <a:cubicBezTo>
                    <a:pt x="6189" y="6594"/>
                    <a:pt x="5999" y="6538"/>
                    <a:pt x="5766" y="6412"/>
                  </a:cubicBezTo>
                  <a:cubicBezTo>
                    <a:pt x="5989" y="5965"/>
                    <a:pt x="6139" y="5480"/>
                    <a:pt x="6139" y="4996"/>
                  </a:cubicBezTo>
                  <a:cubicBezTo>
                    <a:pt x="6139" y="3270"/>
                    <a:pt x="4757" y="2262"/>
                    <a:pt x="3372" y="2262"/>
                  </a:cubicBezTo>
                  <a:cubicBezTo>
                    <a:pt x="2393" y="2262"/>
                    <a:pt x="1413" y="2766"/>
                    <a:pt x="919" y="3877"/>
                  </a:cubicBezTo>
                  <a:cubicBezTo>
                    <a:pt x="1" y="5882"/>
                    <a:pt x="1619" y="7762"/>
                    <a:pt x="3413" y="7762"/>
                  </a:cubicBezTo>
                  <a:cubicBezTo>
                    <a:pt x="4021" y="7762"/>
                    <a:pt x="4650" y="7546"/>
                    <a:pt x="5207" y="7046"/>
                  </a:cubicBezTo>
                  <a:cubicBezTo>
                    <a:pt x="5318" y="7158"/>
                    <a:pt x="5430" y="7270"/>
                    <a:pt x="5542" y="7344"/>
                  </a:cubicBezTo>
                  <a:cubicBezTo>
                    <a:pt x="6139" y="7680"/>
                    <a:pt x="6772" y="7978"/>
                    <a:pt x="7443" y="8239"/>
                  </a:cubicBezTo>
                  <a:cubicBezTo>
                    <a:pt x="8450" y="8761"/>
                    <a:pt x="9345" y="9507"/>
                    <a:pt x="10090" y="10364"/>
                  </a:cubicBezTo>
                  <a:cubicBezTo>
                    <a:pt x="10090" y="10588"/>
                    <a:pt x="10053" y="10811"/>
                    <a:pt x="10016" y="10998"/>
                  </a:cubicBezTo>
                  <a:cubicBezTo>
                    <a:pt x="9307" y="14167"/>
                    <a:pt x="5691" y="15583"/>
                    <a:pt x="3604" y="18081"/>
                  </a:cubicBezTo>
                  <a:cubicBezTo>
                    <a:pt x="3454" y="18267"/>
                    <a:pt x="3343" y="18417"/>
                    <a:pt x="3193" y="18603"/>
                  </a:cubicBezTo>
                  <a:cubicBezTo>
                    <a:pt x="2597" y="19423"/>
                    <a:pt x="2299" y="20392"/>
                    <a:pt x="2336" y="21399"/>
                  </a:cubicBezTo>
                  <a:cubicBezTo>
                    <a:pt x="2411" y="22033"/>
                    <a:pt x="2709" y="22592"/>
                    <a:pt x="3156" y="23039"/>
                  </a:cubicBezTo>
                  <a:cubicBezTo>
                    <a:pt x="3343" y="23188"/>
                    <a:pt x="3566" y="23337"/>
                    <a:pt x="3790" y="23412"/>
                  </a:cubicBezTo>
                  <a:cubicBezTo>
                    <a:pt x="3902" y="23449"/>
                    <a:pt x="4014" y="23487"/>
                    <a:pt x="4125" y="23524"/>
                  </a:cubicBezTo>
                  <a:cubicBezTo>
                    <a:pt x="4191" y="23529"/>
                    <a:pt x="4256" y="23531"/>
                    <a:pt x="4323" y="23531"/>
                  </a:cubicBezTo>
                  <a:cubicBezTo>
                    <a:pt x="4785" y="23531"/>
                    <a:pt x="5262" y="23417"/>
                    <a:pt x="5654" y="23188"/>
                  </a:cubicBezTo>
                  <a:cubicBezTo>
                    <a:pt x="6176" y="22965"/>
                    <a:pt x="6660" y="22629"/>
                    <a:pt x="7145" y="22368"/>
                  </a:cubicBezTo>
                  <a:cubicBezTo>
                    <a:pt x="8193" y="21879"/>
                    <a:pt x="9340" y="21619"/>
                    <a:pt x="10492" y="21619"/>
                  </a:cubicBezTo>
                  <a:cubicBezTo>
                    <a:pt x="10570" y="21619"/>
                    <a:pt x="10647" y="21620"/>
                    <a:pt x="10724" y="21623"/>
                  </a:cubicBezTo>
                  <a:cubicBezTo>
                    <a:pt x="10985" y="21623"/>
                    <a:pt x="11209" y="21623"/>
                    <a:pt x="11470" y="21660"/>
                  </a:cubicBezTo>
                  <a:cubicBezTo>
                    <a:pt x="12327" y="21734"/>
                    <a:pt x="13184" y="21921"/>
                    <a:pt x="14005" y="22182"/>
                  </a:cubicBezTo>
                  <a:cubicBezTo>
                    <a:pt x="13334" y="24530"/>
                    <a:pt x="14228" y="26618"/>
                    <a:pt x="14340" y="28967"/>
                  </a:cubicBezTo>
                  <a:cubicBezTo>
                    <a:pt x="14340" y="29302"/>
                    <a:pt x="14377" y="29600"/>
                    <a:pt x="14415" y="29899"/>
                  </a:cubicBezTo>
                  <a:cubicBezTo>
                    <a:pt x="14713" y="31763"/>
                    <a:pt x="15197" y="33589"/>
                    <a:pt x="15906" y="35342"/>
                  </a:cubicBezTo>
                  <a:cubicBezTo>
                    <a:pt x="16018" y="35603"/>
                    <a:pt x="16129" y="35901"/>
                    <a:pt x="16241" y="36199"/>
                  </a:cubicBezTo>
                  <a:lnTo>
                    <a:pt x="16801" y="37653"/>
                  </a:lnTo>
                  <a:lnTo>
                    <a:pt x="17322" y="40598"/>
                  </a:lnTo>
                  <a:cubicBezTo>
                    <a:pt x="17397" y="40784"/>
                    <a:pt x="16838" y="41418"/>
                    <a:pt x="16838" y="41679"/>
                  </a:cubicBezTo>
                  <a:cubicBezTo>
                    <a:pt x="16763" y="41828"/>
                    <a:pt x="16651" y="41977"/>
                    <a:pt x="16540" y="42127"/>
                  </a:cubicBezTo>
                  <a:cubicBezTo>
                    <a:pt x="16316" y="42462"/>
                    <a:pt x="16092" y="42760"/>
                    <a:pt x="15869" y="43059"/>
                  </a:cubicBezTo>
                  <a:lnTo>
                    <a:pt x="15533" y="43469"/>
                  </a:lnTo>
                  <a:cubicBezTo>
                    <a:pt x="15309" y="43804"/>
                    <a:pt x="15086" y="44102"/>
                    <a:pt x="14825" y="44438"/>
                  </a:cubicBezTo>
                  <a:lnTo>
                    <a:pt x="14526" y="44811"/>
                  </a:lnTo>
                  <a:cubicBezTo>
                    <a:pt x="14265" y="45146"/>
                    <a:pt x="14005" y="45482"/>
                    <a:pt x="13744" y="45817"/>
                  </a:cubicBezTo>
                  <a:cubicBezTo>
                    <a:pt x="13632" y="45892"/>
                    <a:pt x="13557" y="46004"/>
                    <a:pt x="13483" y="46115"/>
                  </a:cubicBezTo>
                  <a:cubicBezTo>
                    <a:pt x="13184" y="46451"/>
                    <a:pt x="12886" y="46824"/>
                    <a:pt x="12588" y="47159"/>
                  </a:cubicBezTo>
                  <a:cubicBezTo>
                    <a:pt x="12513" y="47234"/>
                    <a:pt x="12476" y="47308"/>
                    <a:pt x="12402" y="47383"/>
                  </a:cubicBezTo>
                  <a:cubicBezTo>
                    <a:pt x="12066" y="47756"/>
                    <a:pt x="11730" y="48166"/>
                    <a:pt x="11395" y="48539"/>
                  </a:cubicBezTo>
                  <a:lnTo>
                    <a:pt x="11283" y="48650"/>
                  </a:lnTo>
                  <a:cubicBezTo>
                    <a:pt x="10910" y="49061"/>
                    <a:pt x="10500" y="49471"/>
                    <a:pt x="10127" y="49881"/>
                  </a:cubicBezTo>
                  <a:cubicBezTo>
                    <a:pt x="7443" y="52677"/>
                    <a:pt x="4573" y="55212"/>
                    <a:pt x="1479" y="57486"/>
                  </a:cubicBezTo>
                  <a:cubicBezTo>
                    <a:pt x="3193" y="58343"/>
                    <a:pt x="4946" y="59163"/>
                    <a:pt x="6698" y="59909"/>
                  </a:cubicBezTo>
                  <a:cubicBezTo>
                    <a:pt x="7331" y="60207"/>
                    <a:pt x="8003" y="60468"/>
                    <a:pt x="8674" y="60766"/>
                  </a:cubicBezTo>
                  <a:lnTo>
                    <a:pt x="8785" y="60804"/>
                  </a:lnTo>
                  <a:cubicBezTo>
                    <a:pt x="8674" y="61624"/>
                    <a:pt x="8599" y="62444"/>
                    <a:pt x="8524" y="63264"/>
                  </a:cubicBezTo>
                  <a:cubicBezTo>
                    <a:pt x="8338" y="65277"/>
                    <a:pt x="8189" y="67253"/>
                    <a:pt x="8040" y="69266"/>
                  </a:cubicBezTo>
                  <a:cubicBezTo>
                    <a:pt x="7816" y="72100"/>
                    <a:pt x="7630" y="74970"/>
                    <a:pt x="7481" y="77841"/>
                  </a:cubicBezTo>
                  <a:cubicBezTo>
                    <a:pt x="7443" y="78549"/>
                    <a:pt x="7406" y="79295"/>
                    <a:pt x="7369" y="80003"/>
                  </a:cubicBezTo>
                  <a:cubicBezTo>
                    <a:pt x="7331" y="80711"/>
                    <a:pt x="7294" y="81494"/>
                    <a:pt x="7257" y="82240"/>
                  </a:cubicBezTo>
                  <a:cubicBezTo>
                    <a:pt x="7220" y="83694"/>
                    <a:pt x="7145" y="85147"/>
                    <a:pt x="7108" y="86601"/>
                  </a:cubicBezTo>
                  <a:cubicBezTo>
                    <a:pt x="7071" y="86750"/>
                    <a:pt x="7071" y="86900"/>
                    <a:pt x="7108" y="87049"/>
                  </a:cubicBezTo>
                  <a:lnTo>
                    <a:pt x="7108" y="87235"/>
                  </a:lnTo>
                  <a:cubicBezTo>
                    <a:pt x="7145" y="87682"/>
                    <a:pt x="7182" y="88130"/>
                    <a:pt x="7257" y="88577"/>
                  </a:cubicBezTo>
                  <a:cubicBezTo>
                    <a:pt x="7294" y="92044"/>
                    <a:pt x="5915" y="95362"/>
                    <a:pt x="3454" y="97823"/>
                  </a:cubicBezTo>
                  <a:cubicBezTo>
                    <a:pt x="3343" y="97934"/>
                    <a:pt x="3231" y="98084"/>
                    <a:pt x="3119" y="98233"/>
                  </a:cubicBezTo>
                  <a:cubicBezTo>
                    <a:pt x="2947" y="98204"/>
                    <a:pt x="2797" y="98175"/>
                    <a:pt x="2636" y="98130"/>
                  </a:cubicBezTo>
                  <a:lnTo>
                    <a:pt x="2636" y="98130"/>
                  </a:lnTo>
                  <a:lnTo>
                    <a:pt x="2970" y="98233"/>
                  </a:lnTo>
                  <a:cubicBezTo>
                    <a:pt x="2915" y="98222"/>
                    <a:pt x="2861" y="98216"/>
                    <a:pt x="2808" y="98216"/>
                  </a:cubicBezTo>
                  <a:cubicBezTo>
                    <a:pt x="2502" y="98216"/>
                    <a:pt x="2239" y="98394"/>
                    <a:pt x="2112" y="98680"/>
                  </a:cubicBezTo>
                  <a:cubicBezTo>
                    <a:pt x="2000" y="99016"/>
                    <a:pt x="2000" y="99388"/>
                    <a:pt x="2075" y="99761"/>
                  </a:cubicBezTo>
                  <a:cubicBezTo>
                    <a:pt x="2038" y="99873"/>
                    <a:pt x="2112" y="100022"/>
                    <a:pt x="2187" y="100134"/>
                  </a:cubicBezTo>
                  <a:cubicBezTo>
                    <a:pt x="2299" y="100171"/>
                    <a:pt x="2411" y="100209"/>
                    <a:pt x="2485" y="100209"/>
                  </a:cubicBezTo>
                  <a:cubicBezTo>
                    <a:pt x="2816" y="100232"/>
                    <a:pt x="3147" y="100243"/>
                    <a:pt x="3477" y="100243"/>
                  </a:cubicBezTo>
                  <a:cubicBezTo>
                    <a:pt x="5269" y="100243"/>
                    <a:pt x="7048" y="99906"/>
                    <a:pt x="8748" y="99277"/>
                  </a:cubicBezTo>
                  <a:cubicBezTo>
                    <a:pt x="9046" y="99202"/>
                    <a:pt x="9307" y="99016"/>
                    <a:pt x="9494" y="98755"/>
                  </a:cubicBezTo>
                  <a:cubicBezTo>
                    <a:pt x="9606" y="98419"/>
                    <a:pt x="9606" y="98084"/>
                    <a:pt x="9568" y="97785"/>
                  </a:cubicBezTo>
                  <a:cubicBezTo>
                    <a:pt x="9531" y="97152"/>
                    <a:pt x="9755" y="96555"/>
                    <a:pt x="10165" y="96070"/>
                  </a:cubicBezTo>
                  <a:cubicBezTo>
                    <a:pt x="10388" y="95809"/>
                    <a:pt x="10687" y="95586"/>
                    <a:pt x="10910" y="95325"/>
                  </a:cubicBezTo>
                  <a:cubicBezTo>
                    <a:pt x="11693" y="94356"/>
                    <a:pt x="11768" y="92939"/>
                    <a:pt x="11097" y="91895"/>
                  </a:cubicBezTo>
                  <a:cubicBezTo>
                    <a:pt x="11134" y="90926"/>
                    <a:pt x="10388" y="89696"/>
                    <a:pt x="10351" y="88764"/>
                  </a:cubicBezTo>
                  <a:cubicBezTo>
                    <a:pt x="10314" y="88652"/>
                    <a:pt x="10314" y="88540"/>
                    <a:pt x="10277" y="88391"/>
                  </a:cubicBezTo>
                  <a:cubicBezTo>
                    <a:pt x="10165" y="86266"/>
                    <a:pt x="10463" y="84141"/>
                    <a:pt x="11134" y="82090"/>
                  </a:cubicBezTo>
                  <a:cubicBezTo>
                    <a:pt x="11395" y="81270"/>
                    <a:pt x="11917" y="79183"/>
                    <a:pt x="12252" y="78363"/>
                  </a:cubicBezTo>
                  <a:cubicBezTo>
                    <a:pt x="14154" y="74560"/>
                    <a:pt x="15757" y="70608"/>
                    <a:pt x="17099" y="66619"/>
                  </a:cubicBezTo>
                  <a:cubicBezTo>
                    <a:pt x="17360" y="65874"/>
                    <a:pt x="17658" y="65091"/>
                    <a:pt x="17919" y="64345"/>
                  </a:cubicBezTo>
                  <a:cubicBezTo>
                    <a:pt x="20864" y="59089"/>
                    <a:pt x="22803" y="57486"/>
                    <a:pt x="24256" y="52900"/>
                  </a:cubicBezTo>
                  <a:cubicBezTo>
                    <a:pt x="24294" y="52751"/>
                    <a:pt x="24368" y="52565"/>
                    <a:pt x="24406" y="52378"/>
                  </a:cubicBezTo>
                  <a:cubicBezTo>
                    <a:pt x="24443" y="52453"/>
                    <a:pt x="24443" y="52490"/>
                    <a:pt x="24480" y="52528"/>
                  </a:cubicBezTo>
                  <a:cubicBezTo>
                    <a:pt x="26381" y="56927"/>
                    <a:pt x="26232" y="62146"/>
                    <a:pt x="27910" y="66619"/>
                  </a:cubicBezTo>
                  <a:lnTo>
                    <a:pt x="27984" y="66806"/>
                  </a:lnTo>
                  <a:lnTo>
                    <a:pt x="28134" y="67253"/>
                  </a:lnTo>
                  <a:cubicBezTo>
                    <a:pt x="28283" y="67589"/>
                    <a:pt x="28432" y="67887"/>
                    <a:pt x="28581" y="68185"/>
                  </a:cubicBezTo>
                  <a:cubicBezTo>
                    <a:pt x="28767" y="68521"/>
                    <a:pt x="28954" y="68856"/>
                    <a:pt x="29177" y="69229"/>
                  </a:cubicBezTo>
                  <a:cubicBezTo>
                    <a:pt x="30035" y="70534"/>
                    <a:pt x="31041" y="71727"/>
                    <a:pt x="32160" y="72845"/>
                  </a:cubicBezTo>
                  <a:cubicBezTo>
                    <a:pt x="32533" y="73218"/>
                    <a:pt x="32905" y="73628"/>
                    <a:pt x="33278" y="74001"/>
                  </a:cubicBezTo>
                  <a:cubicBezTo>
                    <a:pt x="35888" y="76797"/>
                    <a:pt x="38162" y="79891"/>
                    <a:pt x="40063" y="83209"/>
                  </a:cubicBezTo>
                  <a:cubicBezTo>
                    <a:pt x="40212" y="84141"/>
                    <a:pt x="40510" y="84998"/>
                    <a:pt x="40920" y="85856"/>
                  </a:cubicBezTo>
                  <a:cubicBezTo>
                    <a:pt x="41070" y="86974"/>
                    <a:pt x="41144" y="88130"/>
                    <a:pt x="41107" y="89286"/>
                  </a:cubicBezTo>
                  <a:cubicBezTo>
                    <a:pt x="41144" y="89994"/>
                    <a:pt x="41107" y="90702"/>
                    <a:pt x="40958" y="91373"/>
                  </a:cubicBezTo>
                  <a:cubicBezTo>
                    <a:pt x="40809" y="92081"/>
                    <a:pt x="40361" y="92678"/>
                    <a:pt x="39765" y="93051"/>
                  </a:cubicBezTo>
                  <a:cubicBezTo>
                    <a:pt x="39541" y="93163"/>
                    <a:pt x="39317" y="93312"/>
                    <a:pt x="39094" y="93461"/>
                  </a:cubicBezTo>
                  <a:cubicBezTo>
                    <a:pt x="38982" y="93498"/>
                    <a:pt x="38870" y="93573"/>
                    <a:pt x="38758" y="93647"/>
                  </a:cubicBezTo>
                  <a:cubicBezTo>
                    <a:pt x="38162" y="93871"/>
                    <a:pt x="37789" y="94393"/>
                    <a:pt x="37752" y="94989"/>
                  </a:cubicBezTo>
                  <a:cubicBezTo>
                    <a:pt x="37714" y="95138"/>
                    <a:pt x="37789" y="95250"/>
                    <a:pt x="37864" y="95362"/>
                  </a:cubicBezTo>
                  <a:cubicBezTo>
                    <a:pt x="37945" y="95417"/>
                    <a:pt x="38027" y="95451"/>
                    <a:pt x="38124" y="95451"/>
                  </a:cubicBezTo>
                  <a:cubicBezTo>
                    <a:pt x="38159" y="95451"/>
                    <a:pt x="38196" y="95447"/>
                    <a:pt x="38236" y="95437"/>
                  </a:cubicBezTo>
                  <a:cubicBezTo>
                    <a:pt x="40436" y="95437"/>
                    <a:pt x="42598" y="95027"/>
                    <a:pt x="44648" y="94281"/>
                  </a:cubicBezTo>
                  <a:cubicBezTo>
                    <a:pt x="44909" y="94206"/>
                    <a:pt x="45170" y="94057"/>
                    <a:pt x="45394" y="93871"/>
                  </a:cubicBezTo>
                  <a:cubicBezTo>
                    <a:pt x="45953" y="93312"/>
                    <a:pt x="45655" y="92380"/>
                    <a:pt x="45655" y="91560"/>
                  </a:cubicBezTo>
                  <a:cubicBezTo>
                    <a:pt x="45655" y="90516"/>
                    <a:pt x="46326" y="89584"/>
                    <a:pt x="46811" y="88652"/>
                  </a:cubicBezTo>
                  <a:cubicBezTo>
                    <a:pt x="47034" y="88242"/>
                    <a:pt x="47183" y="87794"/>
                    <a:pt x="47258" y="87310"/>
                  </a:cubicBezTo>
                  <a:cubicBezTo>
                    <a:pt x="47333" y="86862"/>
                    <a:pt x="47146" y="86378"/>
                    <a:pt x="46811" y="86079"/>
                  </a:cubicBezTo>
                  <a:cubicBezTo>
                    <a:pt x="46289" y="85707"/>
                    <a:pt x="45655" y="85744"/>
                    <a:pt x="45133" y="85520"/>
                  </a:cubicBezTo>
                  <a:lnTo>
                    <a:pt x="45096" y="85520"/>
                  </a:lnTo>
                  <a:cubicBezTo>
                    <a:pt x="45021" y="85371"/>
                    <a:pt x="44909" y="85222"/>
                    <a:pt x="44798" y="85110"/>
                  </a:cubicBezTo>
                  <a:cubicBezTo>
                    <a:pt x="44574" y="84849"/>
                    <a:pt x="43642" y="83656"/>
                    <a:pt x="43194" y="83172"/>
                  </a:cubicBezTo>
                  <a:cubicBezTo>
                    <a:pt x="42859" y="82575"/>
                    <a:pt x="42449" y="82053"/>
                    <a:pt x="42151" y="81494"/>
                  </a:cubicBezTo>
                  <a:cubicBezTo>
                    <a:pt x="41517" y="80264"/>
                    <a:pt x="41442" y="78847"/>
                    <a:pt x="41293" y="77431"/>
                  </a:cubicBezTo>
                  <a:cubicBezTo>
                    <a:pt x="41256" y="76983"/>
                    <a:pt x="41181" y="76499"/>
                    <a:pt x="41107" y="76051"/>
                  </a:cubicBezTo>
                  <a:cubicBezTo>
                    <a:pt x="41032" y="75716"/>
                    <a:pt x="40958" y="75380"/>
                    <a:pt x="40846" y="75045"/>
                  </a:cubicBezTo>
                  <a:cubicBezTo>
                    <a:pt x="40846" y="74933"/>
                    <a:pt x="40809" y="74858"/>
                    <a:pt x="40771" y="74746"/>
                  </a:cubicBezTo>
                  <a:cubicBezTo>
                    <a:pt x="40697" y="74560"/>
                    <a:pt x="40622" y="74336"/>
                    <a:pt x="40548" y="74113"/>
                  </a:cubicBezTo>
                  <a:cubicBezTo>
                    <a:pt x="40548" y="74113"/>
                    <a:pt x="40548" y="74075"/>
                    <a:pt x="40548" y="74075"/>
                  </a:cubicBezTo>
                  <a:cubicBezTo>
                    <a:pt x="40510" y="73963"/>
                    <a:pt x="40473" y="73852"/>
                    <a:pt x="40436" y="73777"/>
                  </a:cubicBezTo>
                  <a:cubicBezTo>
                    <a:pt x="40361" y="73553"/>
                    <a:pt x="40287" y="73330"/>
                    <a:pt x="40175" y="73106"/>
                  </a:cubicBezTo>
                  <a:lnTo>
                    <a:pt x="40063" y="72845"/>
                  </a:lnTo>
                  <a:cubicBezTo>
                    <a:pt x="39839" y="72398"/>
                    <a:pt x="39616" y="71876"/>
                    <a:pt x="39392" y="71391"/>
                  </a:cubicBezTo>
                  <a:cubicBezTo>
                    <a:pt x="39094" y="70795"/>
                    <a:pt x="38833" y="70161"/>
                    <a:pt x="38572" y="69564"/>
                  </a:cubicBezTo>
                  <a:cubicBezTo>
                    <a:pt x="38423" y="69266"/>
                    <a:pt x="38311" y="68968"/>
                    <a:pt x="38199" y="68632"/>
                  </a:cubicBezTo>
                  <a:cubicBezTo>
                    <a:pt x="37565" y="66992"/>
                    <a:pt x="37230" y="65277"/>
                    <a:pt x="37118" y="63525"/>
                  </a:cubicBezTo>
                  <a:cubicBezTo>
                    <a:pt x="37118" y="63190"/>
                    <a:pt x="37081" y="62854"/>
                    <a:pt x="37081" y="62556"/>
                  </a:cubicBezTo>
                  <a:lnTo>
                    <a:pt x="37081" y="61661"/>
                  </a:lnTo>
                  <a:cubicBezTo>
                    <a:pt x="37155" y="60282"/>
                    <a:pt x="37230" y="58940"/>
                    <a:pt x="37379" y="57560"/>
                  </a:cubicBezTo>
                  <a:cubicBezTo>
                    <a:pt x="37491" y="56703"/>
                    <a:pt x="37528" y="55920"/>
                    <a:pt x="37565" y="55174"/>
                  </a:cubicBezTo>
                  <a:cubicBezTo>
                    <a:pt x="39988" y="55845"/>
                    <a:pt x="42523" y="56218"/>
                    <a:pt x="44350" y="57859"/>
                  </a:cubicBezTo>
                  <a:cubicBezTo>
                    <a:pt x="44798" y="57411"/>
                    <a:pt x="45208" y="56964"/>
                    <a:pt x="45655" y="56517"/>
                  </a:cubicBezTo>
                  <a:cubicBezTo>
                    <a:pt x="47519" y="54615"/>
                    <a:pt x="49308" y="52677"/>
                    <a:pt x="51060" y="50701"/>
                  </a:cubicBezTo>
                  <a:lnTo>
                    <a:pt x="51060" y="50701"/>
                  </a:lnTo>
                  <a:cubicBezTo>
                    <a:pt x="50729" y="50747"/>
                    <a:pt x="50397" y="50769"/>
                    <a:pt x="50067" y="50769"/>
                  </a:cubicBezTo>
                  <a:cubicBezTo>
                    <a:pt x="47468" y="50769"/>
                    <a:pt x="44951" y="49401"/>
                    <a:pt x="42934" y="47681"/>
                  </a:cubicBezTo>
                  <a:cubicBezTo>
                    <a:pt x="41778" y="46637"/>
                    <a:pt x="40697" y="45556"/>
                    <a:pt x="39653" y="44401"/>
                  </a:cubicBezTo>
                  <a:lnTo>
                    <a:pt x="38982" y="43655"/>
                  </a:lnTo>
                  <a:lnTo>
                    <a:pt x="38609" y="43282"/>
                  </a:lnTo>
                  <a:lnTo>
                    <a:pt x="38236" y="42835"/>
                  </a:lnTo>
                  <a:lnTo>
                    <a:pt x="37752" y="42387"/>
                  </a:lnTo>
                  <a:cubicBezTo>
                    <a:pt x="37677" y="42276"/>
                    <a:pt x="37565" y="42164"/>
                    <a:pt x="37453" y="42089"/>
                  </a:cubicBezTo>
                  <a:cubicBezTo>
                    <a:pt x="37192" y="41828"/>
                    <a:pt x="36932" y="41567"/>
                    <a:pt x="36671" y="41306"/>
                  </a:cubicBezTo>
                  <a:cubicBezTo>
                    <a:pt x="36372" y="41083"/>
                    <a:pt x="36111" y="40859"/>
                    <a:pt x="35813" y="40598"/>
                  </a:cubicBezTo>
                  <a:cubicBezTo>
                    <a:pt x="34732" y="39741"/>
                    <a:pt x="33502" y="39144"/>
                    <a:pt x="32160" y="38883"/>
                  </a:cubicBezTo>
                  <a:lnTo>
                    <a:pt x="32048" y="38883"/>
                  </a:lnTo>
                  <a:cubicBezTo>
                    <a:pt x="31675" y="38361"/>
                    <a:pt x="31340" y="37765"/>
                    <a:pt x="31004" y="37206"/>
                  </a:cubicBezTo>
                  <a:cubicBezTo>
                    <a:pt x="30929" y="37056"/>
                    <a:pt x="30855" y="36870"/>
                    <a:pt x="30780" y="36721"/>
                  </a:cubicBezTo>
                  <a:cubicBezTo>
                    <a:pt x="30557" y="36311"/>
                    <a:pt x="30370" y="35901"/>
                    <a:pt x="30184" y="35453"/>
                  </a:cubicBezTo>
                  <a:cubicBezTo>
                    <a:pt x="29774" y="34484"/>
                    <a:pt x="29438" y="33478"/>
                    <a:pt x="29215" y="32434"/>
                  </a:cubicBezTo>
                  <a:lnTo>
                    <a:pt x="29215" y="32434"/>
                  </a:lnTo>
                  <a:lnTo>
                    <a:pt x="31265" y="33142"/>
                  </a:lnTo>
                  <a:cubicBezTo>
                    <a:pt x="31745" y="33340"/>
                    <a:pt x="32268" y="33430"/>
                    <a:pt x="32785" y="33430"/>
                  </a:cubicBezTo>
                  <a:cubicBezTo>
                    <a:pt x="32950" y="33430"/>
                    <a:pt x="33115" y="33421"/>
                    <a:pt x="33278" y="33403"/>
                  </a:cubicBezTo>
                  <a:cubicBezTo>
                    <a:pt x="32793" y="32844"/>
                    <a:pt x="32197" y="32359"/>
                    <a:pt x="31526" y="32024"/>
                  </a:cubicBezTo>
                  <a:cubicBezTo>
                    <a:pt x="31666" y="31975"/>
                    <a:pt x="31806" y="31955"/>
                    <a:pt x="31947" y="31955"/>
                  </a:cubicBezTo>
                  <a:cubicBezTo>
                    <a:pt x="32800" y="31955"/>
                    <a:pt x="33659" y="32721"/>
                    <a:pt x="34561" y="32721"/>
                  </a:cubicBezTo>
                  <a:cubicBezTo>
                    <a:pt x="34655" y="32721"/>
                    <a:pt x="34749" y="32713"/>
                    <a:pt x="34844" y="32695"/>
                  </a:cubicBezTo>
                  <a:cubicBezTo>
                    <a:pt x="34620" y="32098"/>
                    <a:pt x="33986" y="31800"/>
                    <a:pt x="33390" y="31614"/>
                  </a:cubicBezTo>
                  <a:cubicBezTo>
                    <a:pt x="32793" y="31464"/>
                    <a:pt x="32197" y="31166"/>
                    <a:pt x="31750" y="30756"/>
                  </a:cubicBezTo>
                  <a:lnTo>
                    <a:pt x="31750" y="30756"/>
                  </a:lnTo>
                  <a:lnTo>
                    <a:pt x="35030" y="30980"/>
                  </a:lnTo>
                  <a:cubicBezTo>
                    <a:pt x="35060" y="30984"/>
                    <a:pt x="35092" y="30985"/>
                    <a:pt x="35125" y="30985"/>
                  </a:cubicBezTo>
                  <a:cubicBezTo>
                    <a:pt x="35414" y="30985"/>
                    <a:pt x="35768" y="30838"/>
                    <a:pt x="35701" y="30570"/>
                  </a:cubicBezTo>
                  <a:cubicBezTo>
                    <a:pt x="35627" y="30383"/>
                    <a:pt x="35366" y="30346"/>
                    <a:pt x="35179" y="30346"/>
                  </a:cubicBezTo>
                  <a:cubicBezTo>
                    <a:pt x="34173" y="30346"/>
                    <a:pt x="33166" y="30197"/>
                    <a:pt x="32234" y="29899"/>
                  </a:cubicBezTo>
                  <a:cubicBezTo>
                    <a:pt x="32122" y="29899"/>
                    <a:pt x="32085" y="29861"/>
                    <a:pt x="32011" y="29787"/>
                  </a:cubicBezTo>
                  <a:cubicBezTo>
                    <a:pt x="31936" y="29600"/>
                    <a:pt x="32197" y="29451"/>
                    <a:pt x="32383" y="29451"/>
                  </a:cubicBezTo>
                  <a:cubicBezTo>
                    <a:pt x="33390" y="29340"/>
                    <a:pt x="34434" y="29489"/>
                    <a:pt x="35254" y="28929"/>
                  </a:cubicBezTo>
                  <a:cubicBezTo>
                    <a:pt x="35328" y="28818"/>
                    <a:pt x="35291" y="28631"/>
                    <a:pt x="35179" y="28557"/>
                  </a:cubicBezTo>
                  <a:cubicBezTo>
                    <a:pt x="35030" y="28482"/>
                    <a:pt x="34881" y="28445"/>
                    <a:pt x="34732" y="28445"/>
                  </a:cubicBezTo>
                  <a:cubicBezTo>
                    <a:pt x="33688" y="28370"/>
                    <a:pt x="32644" y="28333"/>
                    <a:pt x="31601" y="28333"/>
                  </a:cubicBezTo>
                  <a:cubicBezTo>
                    <a:pt x="32085" y="27326"/>
                    <a:pt x="32309" y="26245"/>
                    <a:pt x="32346" y="25127"/>
                  </a:cubicBezTo>
                  <a:cubicBezTo>
                    <a:pt x="33166" y="24419"/>
                    <a:pt x="33912" y="23636"/>
                    <a:pt x="34546" y="22778"/>
                  </a:cubicBezTo>
                  <a:cubicBezTo>
                    <a:pt x="35589" y="21362"/>
                    <a:pt x="36559" y="19572"/>
                    <a:pt x="35888" y="17932"/>
                  </a:cubicBezTo>
                  <a:cubicBezTo>
                    <a:pt x="35627" y="17298"/>
                    <a:pt x="35142" y="16813"/>
                    <a:pt x="34844" y="16180"/>
                  </a:cubicBezTo>
                  <a:cubicBezTo>
                    <a:pt x="34061" y="14539"/>
                    <a:pt x="34769" y="12601"/>
                    <a:pt x="35068" y="10811"/>
                  </a:cubicBezTo>
                  <a:cubicBezTo>
                    <a:pt x="35366" y="8985"/>
                    <a:pt x="34881" y="6636"/>
                    <a:pt x="33092" y="6226"/>
                  </a:cubicBezTo>
                  <a:cubicBezTo>
                    <a:pt x="32783" y="6157"/>
                    <a:pt x="32488" y="6134"/>
                    <a:pt x="32201" y="6134"/>
                  </a:cubicBezTo>
                  <a:cubicBezTo>
                    <a:pt x="31616" y="6134"/>
                    <a:pt x="31063" y="6230"/>
                    <a:pt x="30487" y="6230"/>
                  </a:cubicBezTo>
                  <a:cubicBezTo>
                    <a:pt x="30423" y="6230"/>
                    <a:pt x="30360" y="6229"/>
                    <a:pt x="30296" y="6226"/>
                  </a:cubicBezTo>
                  <a:cubicBezTo>
                    <a:pt x="28767" y="5518"/>
                    <a:pt x="27984" y="4287"/>
                    <a:pt x="27127" y="2871"/>
                  </a:cubicBezTo>
                  <a:cubicBezTo>
                    <a:pt x="26493" y="1864"/>
                    <a:pt x="25636" y="1081"/>
                    <a:pt x="24629" y="559"/>
                  </a:cubicBezTo>
                  <a:lnTo>
                    <a:pt x="24555" y="522"/>
                  </a:lnTo>
                  <a:lnTo>
                    <a:pt x="24219" y="373"/>
                  </a:lnTo>
                  <a:lnTo>
                    <a:pt x="24145" y="336"/>
                  </a:lnTo>
                  <a:cubicBezTo>
                    <a:pt x="23846" y="224"/>
                    <a:pt x="23511" y="112"/>
                    <a:pt x="23213" y="75"/>
                  </a:cubicBezTo>
                  <a:cubicBezTo>
                    <a:pt x="23138" y="75"/>
                    <a:pt x="23063" y="38"/>
                    <a:pt x="22989" y="38"/>
                  </a:cubicBezTo>
                  <a:lnTo>
                    <a:pt x="22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4"/>
            <p:cNvSpPr/>
            <p:nvPr/>
          </p:nvSpPr>
          <p:spPr>
            <a:xfrm>
              <a:off x="5758300" y="1129300"/>
              <a:ext cx="212100" cy="212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3" name="Google Shape;723;p6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5580525" y="927876"/>
            <a:ext cx="381925" cy="5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4"/>
          <p:cNvSpPr txBox="1">
            <a:spLocks noGrp="1"/>
          </p:cNvSpPr>
          <p:nvPr>
            <p:ph type="title" idx="4294967295"/>
          </p:nvPr>
        </p:nvSpPr>
        <p:spPr>
          <a:xfrm>
            <a:off x="203050" y="166225"/>
            <a:ext cx="8697000" cy="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DATA QUALITY DIMENSIONS</a:t>
            </a:r>
            <a:endParaRPr sz="5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65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5"/>
          <p:cNvSpPr txBox="1">
            <a:spLocks noGrp="1"/>
          </p:cNvSpPr>
          <p:nvPr>
            <p:ph type="body" idx="1"/>
          </p:nvPr>
        </p:nvSpPr>
        <p:spPr>
          <a:xfrm>
            <a:off x="720000" y="1205150"/>
            <a:ext cx="48756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Win Rate Criteria for Consistency:</a:t>
            </a:r>
            <a:endParaRPr b="1"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Counters’ Win Rates: </a:t>
            </a:r>
            <a:r>
              <a:rPr lang="en"/>
              <a:t>Average win rate of counters should be less than the champion's overall win rate, in a specific lane and ranking.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Strong Against Win Rates: </a:t>
            </a:r>
            <a:r>
              <a:rPr lang="en"/>
              <a:t>Champions should have a higher average win rate against champions they are strong against, in a specific lane and ranking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Inconsistencies Observed: </a:t>
            </a:r>
            <a:r>
              <a:rPr lang="en"/>
              <a:t>About 3.4% of rows (combination of champion, lane, ranking) showed inconsistencies in win rate patterns.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6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WINRATE CONSISTENCY</a:t>
            </a:r>
            <a:endParaRPr/>
          </a:p>
        </p:txBody>
      </p:sp>
      <p:sp>
        <p:nvSpPr>
          <p:cNvPr id="732" name="Google Shape;732;p65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66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6"/>
          <p:cNvSpPr txBox="1">
            <a:spLocks noGrp="1"/>
          </p:cNvSpPr>
          <p:nvPr>
            <p:ph type="body" idx="1"/>
          </p:nvPr>
        </p:nvSpPr>
        <p:spPr>
          <a:xfrm>
            <a:off x="720000" y="1205160"/>
            <a:ext cx="42744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Structural Design:</a:t>
            </a:r>
            <a:r>
              <a:rPr lang="en"/>
              <a:t> Dataset includes 5 counter and 5 strong-against champions for each champion-lane-ranking combination.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Formula</a:t>
            </a:r>
            <a:r>
              <a:rPr lang="en"/>
              <a:t>: Object Completeness = (Number of Rows in Matchup) / (Number of Rows in Game Stats × 10)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Achieved Completeness Rates: </a:t>
            </a:r>
            <a:r>
              <a:rPr lang="en"/>
              <a:t>84.59%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6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ASSESSING MATCHUP COMPLETENESS</a:t>
            </a:r>
            <a:endParaRPr/>
          </a:p>
        </p:txBody>
      </p:sp>
      <p:sp>
        <p:nvSpPr>
          <p:cNvPr id="740" name="Google Shape;740;p66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67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7"/>
          <p:cNvSpPr txBox="1">
            <a:spLocks noGrp="1"/>
          </p:cNvSpPr>
          <p:nvPr>
            <p:ph type="body" idx="1"/>
          </p:nvPr>
        </p:nvSpPr>
        <p:spPr>
          <a:xfrm>
            <a:off x="720000" y="1205150"/>
            <a:ext cx="48756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Champion_name: </a:t>
            </a:r>
            <a:r>
              <a:rPr lang="en" b="1"/>
              <a:t>100%</a:t>
            </a:r>
            <a:endParaRPr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Champion_base_stats: </a:t>
            </a:r>
            <a:r>
              <a:rPr lang="en" b="1"/>
              <a:t>100%</a:t>
            </a:r>
            <a:endParaRPr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Champion_base_info:</a:t>
            </a:r>
            <a:r>
              <a:rPr lang="en" b="1"/>
              <a:t> 99.5%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CHAMPIONS INFO TABLE COMPLETENESS</a:t>
            </a:r>
            <a:endParaRPr/>
          </a:p>
        </p:txBody>
      </p:sp>
      <p:sp>
        <p:nvSpPr>
          <p:cNvPr id="748" name="Google Shape;748;p67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68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68"/>
          <p:cNvSpPr txBox="1">
            <a:spLocks noGrp="1"/>
          </p:cNvSpPr>
          <p:nvPr>
            <p:ph type="body" idx="1"/>
          </p:nvPr>
        </p:nvSpPr>
        <p:spPr>
          <a:xfrm>
            <a:off x="720000" y="1205160"/>
            <a:ext cx="42744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>
                <a:solidFill>
                  <a:schemeClr val="accent3"/>
                </a:solidFill>
              </a:rPr>
              <a:t>Primary Objective: </a:t>
            </a:r>
            <a:r>
              <a:rPr lang="en" sz="1900"/>
              <a:t>Attain the highest level of consistency in the dataset.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>
                <a:solidFill>
                  <a:schemeClr val="accent3"/>
                </a:solidFill>
              </a:rPr>
              <a:t>Strategy</a:t>
            </a:r>
            <a:r>
              <a:rPr lang="en" sz="1900"/>
              <a:t>: exclusion of Inconsistent Matchups: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TRADEOFF</a:t>
            </a:r>
            <a:endParaRPr/>
          </a:p>
        </p:txBody>
      </p:sp>
      <p:sp>
        <p:nvSpPr>
          <p:cNvPr id="756" name="Google Shape;756;p68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9"/>
          <p:cNvSpPr txBox="1">
            <a:spLocks noGrp="1"/>
          </p:cNvSpPr>
          <p:nvPr>
            <p:ph type="title"/>
          </p:nvPr>
        </p:nvSpPr>
        <p:spPr>
          <a:xfrm>
            <a:off x="1786712" y="893822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762" name="Google Shape;762;p69"/>
          <p:cNvSpPr txBox="1">
            <a:spLocks noGrp="1"/>
          </p:cNvSpPr>
          <p:nvPr>
            <p:ph type="subTitle" idx="1"/>
          </p:nvPr>
        </p:nvSpPr>
        <p:spPr>
          <a:xfrm>
            <a:off x="1333275" y="1689525"/>
            <a:ext cx="34194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rows (3656 combinations of  champion, lane, ranking)</a:t>
            </a:r>
            <a:endParaRPr/>
          </a:p>
        </p:txBody>
      </p:sp>
      <p:sp>
        <p:nvSpPr>
          <p:cNvPr id="763" name="Google Shape;763;p69"/>
          <p:cNvSpPr txBox="1">
            <a:spLocks noGrp="1"/>
          </p:cNvSpPr>
          <p:nvPr>
            <p:ph type="title" idx="2"/>
          </p:nvPr>
        </p:nvSpPr>
        <p:spPr>
          <a:xfrm>
            <a:off x="1786712" y="2420804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83.3%</a:t>
            </a:r>
            <a:endParaRPr/>
          </a:p>
        </p:txBody>
      </p:sp>
      <p:sp>
        <p:nvSpPr>
          <p:cNvPr id="764" name="Google Shape;764;p69"/>
          <p:cNvSpPr txBox="1">
            <a:spLocks noGrp="1"/>
          </p:cNvSpPr>
          <p:nvPr>
            <p:ph type="subTitle" idx="3"/>
          </p:nvPr>
        </p:nvSpPr>
        <p:spPr>
          <a:xfrm>
            <a:off x="1786712" y="3216516"/>
            <a:ext cx="2504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Matchup Object Completeness Rate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(1.3% drop)</a:t>
            </a:r>
            <a:endParaRPr/>
          </a:p>
        </p:txBody>
      </p:sp>
      <p:grpSp>
        <p:nvGrpSpPr>
          <p:cNvPr id="765" name="Google Shape;765;p69"/>
          <p:cNvGrpSpPr/>
          <p:nvPr/>
        </p:nvGrpSpPr>
        <p:grpSpPr>
          <a:xfrm>
            <a:off x="5610397" y="1179207"/>
            <a:ext cx="1746891" cy="3429533"/>
            <a:chOff x="5743740" y="1059425"/>
            <a:chExt cx="1807815" cy="3549139"/>
          </a:xfrm>
        </p:grpSpPr>
        <p:sp>
          <p:nvSpPr>
            <p:cNvPr id="766" name="Google Shape;766;p69"/>
            <p:cNvSpPr/>
            <p:nvPr/>
          </p:nvSpPr>
          <p:spPr>
            <a:xfrm>
              <a:off x="5743740" y="1059425"/>
              <a:ext cx="1807815" cy="3549139"/>
            </a:xfrm>
            <a:custGeom>
              <a:avLst/>
              <a:gdLst/>
              <a:ahLst/>
              <a:cxnLst/>
              <a:rect l="l" t="t" r="r" b="b"/>
              <a:pathLst>
                <a:path w="51061" h="100244" extrusionOk="0">
                  <a:moveTo>
                    <a:pt x="40473" y="84663"/>
                  </a:moveTo>
                  <a:lnTo>
                    <a:pt x="40473" y="84663"/>
                  </a:lnTo>
                  <a:cubicBezTo>
                    <a:pt x="40585" y="84886"/>
                    <a:pt x="40697" y="85147"/>
                    <a:pt x="40771" y="85371"/>
                  </a:cubicBezTo>
                  <a:lnTo>
                    <a:pt x="40473" y="84663"/>
                  </a:lnTo>
                  <a:close/>
                  <a:moveTo>
                    <a:pt x="2485" y="98084"/>
                  </a:moveTo>
                  <a:cubicBezTo>
                    <a:pt x="2537" y="98101"/>
                    <a:pt x="2587" y="98116"/>
                    <a:pt x="2636" y="98130"/>
                  </a:cubicBezTo>
                  <a:lnTo>
                    <a:pt x="2636" y="98130"/>
                  </a:lnTo>
                  <a:lnTo>
                    <a:pt x="2485" y="98084"/>
                  </a:lnTo>
                  <a:close/>
                  <a:moveTo>
                    <a:pt x="21908" y="0"/>
                  </a:moveTo>
                  <a:cubicBezTo>
                    <a:pt x="21759" y="0"/>
                    <a:pt x="21610" y="38"/>
                    <a:pt x="21498" y="75"/>
                  </a:cubicBezTo>
                  <a:lnTo>
                    <a:pt x="21386" y="112"/>
                  </a:lnTo>
                  <a:cubicBezTo>
                    <a:pt x="21274" y="112"/>
                    <a:pt x="21162" y="149"/>
                    <a:pt x="21050" y="187"/>
                  </a:cubicBezTo>
                  <a:lnTo>
                    <a:pt x="20939" y="261"/>
                  </a:lnTo>
                  <a:cubicBezTo>
                    <a:pt x="20827" y="299"/>
                    <a:pt x="20752" y="336"/>
                    <a:pt x="20640" y="373"/>
                  </a:cubicBezTo>
                  <a:lnTo>
                    <a:pt x="20528" y="448"/>
                  </a:lnTo>
                  <a:cubicBezTo>
                    <a:pt x="20379" y="522"/>
                    <a:pt x="20268" y="597"/>
                    <a:pt x="20156" y="709"/>
                  </a:cubicBezTo>
                  <a:cubicBezTo>
                    <a:pt x="19932" y="858"/>
                    <a:pt x="19746" y="1044"/>
                    <a:pt x="19596" y="1231"/>
                  </a:cubicBezTo>
                  <a:cubicBezTo>
                    <a:pt x="19485" y="1342"/>
                    <a:pt x="19410" y="1417"/>
                    <a:pt x="19298" y="1529"/>
                  </a:cubicBezTo>
                  <a:cubicBezTo>
                    <a:pt x="18925" y="2051"/>
                    <a:pt x="18441" y="2461"/>
                    <a:pt x="17844" y="2759"/>
                  </a:cubicBezTo>
                  <a:cubicBezTo>
                    <a:pt x="17733" y="2796"/>
                    <a:pt x="17583" y="2834"/>
                    <a:pt x="17472" y="2871"/>
                  </a:cubicBezTo>
                  <a:cubicBezTo>
                    <a:pt x="17360" y="2871"/>
                    <a:pt x="17211" y="2908"/>
                    <a:pt x="17099" y="2908"/>
                  </a:cubicBezTo>
                  <a:lnTo>
                    <a:pt x="16726" y="2908"/>
                  </a:lnTo>
                  <a:cubicBezTo>
                    <a:pt x="16465" y="2871"/>
                    <a:pt x="16241" y="2796"/>
                    <a:pt x="15980" y="2722"/>
                  </a:cubicBezTo>
                  <a:cubicBezTo>
                    <a:pt x="15123" y="2386"/>
                    <a:pt x="14265" y="1827"/>
                    <a:pt x="13371" y="1491"/>
                  </a:cubicBezTo>
                  <a:cubicBezTo>
                    <a:pt x="13147" y="1417"/>
                    <a:pt x="12886" y="1342"/>
                    <a:pt x="12625" y="1305"/>
                  </a:cubicBezTo>
                  <a:lnTo>
                    <a:pt x="12215" y="1305"/>
                  </a:lnTo>
                  <a:cubicBezTo>
                    <a:pt x="12103" y="1305"/>
                    <a:pt x="11954" y="1342"/>
                    <a:pt x="11842" y="1342"/>
                  </a:cubicBezTo>
                  <a:cubicBezTo>
                    <a:pt x="11619" y="1380"/>
                    <a:pt x="11432" y="1454"/>
                    <a:pt x="11246" y="1529"/>
                  </a:cubicBezTo>
                  <a:cubicBezTo>
                    <a:pt x="10873" y="1715"/>
                    <a:pt x="10538" y="2013"/>
                    <a:pt x="10314" y="2349"/>
                  </a:cubicBezTo>
                  <a:cubicBezTo>
                    <a:pt x="10202" y="2498"/>
                    <a:pt x="10127" y="2647"/>
                    <a:pt x="10016" y="2796"/>
                  </a:cubicBezTo>
                  <a:cubicBezTo>
                    <a:pt x="9941" y="2945"/>
                    <a:pt x="9904" y="3095"/>
                    <a:pt x="9829" y="3244"/>
                  </a:cubicBezTo>
                  <a:cubicBezTo>
                    <a:pt x="9755" y="3505"/>
                    <a:pt x="9643" y="3766"/>
                    <a:pt x="9606" y="4064"/>
                  </a:cubicBezTo>
                  <a:cubicBezTo>
                    <a:pt x="9456" y="3505"/>
                    <a:pt x="9195" y="3020"/>
                    <a:pt x="8823" y="2610"/>
                  </a:cubicBezTo>
                  <a:cubicBezTo>
                    <a:pt x="8226" y="1976"/>
                    <a:pt x="6921" y="1827"/>
                    <a:pt x="6027" y="1827"/>
                  </a:cubicBezTo>
                  <a:cubicBezTo>
                    <a:pt x="5728" y="1827"/>
                    <a:pt x="5617" y="2200"/>
                    <a:pt x="5840" y="2349"/>
                  </a:cubicBezTo>
                  <a:cubicBezTo>
                    <a:pt x="6325" y="2684"/>
                    <a:pt x="7071" y="3020"/>
                    <a:pt x="7182" y="3579"/>
                  </a:cubicBezTo>
                  <a:cubicBezTo>
                    <a:pt x="7331" y="4474"/>
                    <a:pt x="7033" y="5518"/>
                    <a:pt x="6884" y="6412"/>
                  </a:cubicBezTo>
                  <a:cubicBezTo>
                    <a:pt x="6710" y="6529"/>
                    <a:pt x="6546" y="6594"/>
                    <a:pt x="6360" y="6594"/>
                  </a:cubicBezTo>
                  <a:cubicBezTo>
                    <a:pt x="6189" y="6594"/>
                    <a:pt x="5999" y="6538"/>
                    <a:pt x="5766" y="6412"/>
                  </a:cubicBezTo>
                  <a:cubicBezTo>
                    <a:pt x="5989" y="5965"/>
                    <a:pt x="6139" y="5480"/>
                    <a:pt x="6139" y="4996"/>
                  </a:cubicBezTo>
                  <a:cubicBezTo>
                    <a:pt x="6139" y="3270"/>
                    <a:pt x="4757" y="2262"/>
                    <a:pt x="3372" y="2262"/>
                  </a:cubicBezTo>
                  <a:cubicBezTo>
                    <a:pt x="2393" y="2262"/>
                    <a:pt x="1413" y="2766"/>
                    <a:pt x="919" y="3877"/>
                  </a:cubicBezTo>
                  <a:cubicBezTo>
                    <a:pt x="1" y="5882"/>
                    <a:pt x="1619" y="7762"/>
                    <a:pt x="3413" y="7762"/>
                  </a:cubicBezTo>
                  <a:cubicBezTo>
                    <a:pt x="4021" y="7762"/>
                    <a:pt x="4650" y="7546"/>
                    <a:pt x="5207" y="7046"/>
                  </a:cubicBezTo>
                  <a:cubicBezTo>
                    <a:pt x="5318" y="7158"/>
                    <a:pt x="5430" y="7270"/>
                    <a:pt x="5542" y="7344"/>
                  </a:cubicBezTo>
                  <a:cubicBezTo>
                    <a:pt x="6139" y="7680"/>
                    <a:pt x="6772" y="7978"/>
                    <a:pt x="7443" y="8239"/>
                  </a:cubicBezTo>
                  <a:cubicBezTo>
                    <a:pt x="8450" y="8761"/>
                    <a:pt x="9345" y="9507"/>
                    <a:pt x="10090" y="10364"/>
                  </a:cubicBezTo>
                  <a:cubicBezTo>
                    <a:pt x="10090" y="10588"/>
                    <a:pt x="10053" y="10811"/>
                    <a:pt x="10016" y="10998"/>
                  </a:cubicBezTo>
                  <a:cubicBezTo>
                    <a:pt x="9307" y="14167"/>
                    <a:pt x="5691" y="15583"/>
                    <a:pt x="3604" y="18081"/>
                  </a:cubicBezTo>
                  <a:cubicBezTo>
                    <a:pt x="3454" y="18267"/>
                    <a:pt x="3343" y="18417"/>
                    <a:pt x="3193" y="18603"/>
                  </a:cubicBezTo>
                  <a:cubicBezTo>
                    <a:pt x="2597" y="19423"/>
                    <a:pt x="2299" y="20392"/>
                    <a:pt x="2336" y="21399"/>
                  </a:cubicBezTo>
                  <a:cubicBezTo>
                    <a:pt x="2411" y="22033"/>
                    <a:pt x="2709" y="22592"/>
                    <a:pt x="3156" y="23039"/>
                  </a:cubicBezTo>
                  <a:cubicBezTo>
                    <a:pt x="3343" y="23188"/>
                    <a:pt x="3566" y="23337"/>
                    <a:pt x="3790" y="23412"/>
                  </a:cubicBezTo>
                  <a:cubicBezTo>
                    <a:pt x="3902" y="23449"/>
                    <a:pt x="4014" y="23487"/>
                    <a:pt x="4125" y="23524"/>
                  </a:cubicBezTo>
                  <a:cubicBezTo>
                    <a:pt x="4191" y="23529"/>
                    <a:pt x="4256" y="23531"/>
                    <a:pt x="4323" y="23531"/>
                  </a:cubicBezTo>
                  <a:cubicBezTo>
                    <a:pt x="4785" y="23531"/>
                    <a:pt x="5262" y="23417"/>
                    <a:pt x="5654" y="23188"/>
                  </a:cubicBezTo>
                  <a:cubicBezTo>
                    <a:pt x="6176" y="22965"/>
                    <a:pt x="6660" y="22629"/>
                    <a:pt x="7145" y="22368"/>
                  </a:cubicBezTo>
                  <a:cubicBezTo>
                    <a:pt x="8193" y="21879"/>
                    <a:pt x="9340" y="21619"/>
                    <a:pt x="10492" y="21619"/>
                  </a:cubicBezTo>
                  <a:cubicBezTo>
                    <a:pt x="10570" y="21619"/>
                    <a:pt x="10647" y="21620"/>
                    <a:pt x="10724" y="21623"/>
                  </a:cubicBezTo>
                  <a:cubicBezTo>
                    <a:pt x="10985" y="21623"/>
                    <a:pt x="11209" y="21623"/>
                    <a:pt x="11470" y="21660"/>
                  </a:cubicBezTo>
                  <a:cubicBezTo>
                    <a:pt x="12327" y="21734"/>
                    <a:pt x="13184" y="21921"/>
                    <a:pt x="14005" y="22182"/>
                  </a:cubicBezTo>
                  <a:cubicBezTo>
                    <a:pt x="13334" y="24530"/>
                    <a:pt x="14228" y="26618"/>
                    <a:pt x="14340" y="28967"/>
                  </a:cubicBezTo>
                  <a:cubicBezTo>
                    <a:pt x="14340" y="29302"/>
                    <a:pt x="14377" y="29600"/>
                    <a:pt x="14415" y="29899"/>
                  </a:cubicBezTo>
                  <a:cubicBezTo>
                    <a:pt x="14713" y="31763"/>
                    <a:pt x="15197" y="33589"/>
                    <a:pt x="15906" y="35342"/>
                  </a:cubicBezTo>
                  <a:cubicBezTo>
                    <a:pt x="16018" y="35603"/>
                    <a:pt x="16129" y="35901"/>
                    <a:pt x="16241" y="36199"/>
                  </a:cubicBezTo>
                  <a:lnTo>
                    <a:pt x="16801" y="37653"/>
                  </a:lnTo>
                  <a:lnTo>
                    <a:pt x="17322" y="40598"/>
                  </a:lnTo>
                  <a:cubicBezTo>
                    <a:pt x="17397" y="40784"/>
                    <a:pt x="16838" y="41418"/>
                    <a:pt x="16838" y="41679"/>
                  </a:cubicBezTo>
                  <a:cubicBezTo>
                    <a:pt x="16763" y="41828"/>
                    <a:pt x="16651" y="41977"/>
                    <a:pt x="16540" y="42127"/>
                  </a:cubicBezTo>
                  <a:cubicBezTo>
                    <a:pt x="16316" y="42462"/>
                    <a:pt x="16092" y="42760"/>
                    <a:pt x="15869" y="43059"/>
                  </a:cubicBezTo>
                  <a:lnTo>
                    <a:pt x="15533" y="43469"/>
                  </a:lnTo>
                  <a:cubicBezTo>
                    <a:pt x="15309" y="43804"/>
                    <a:pt x="15086" y="44102"/>
                    <a:pt x="14825" y="44438"/>
                  </a:cubicBezTo>
                  <a:lnTo>
                    <a:pt x="14526" y="44811"/>
                  </a:lnTo>
                  <a:cubicBezTo>
                    <a:pt x="14265" y="45146"/>
                    <a:pt x="14005" y="45482"/>
                    <a:pt x="13744" y="45817"/>
                  </a:cubicBezTo>
                  <a:cubicBezTo>
                    <a:pt x="13632" y="45892"/>
                    <a:pt x="13557" y="46004"/>
                    <a:pt x="13483" y="46115"/>
                  </a:cubicBezTo>
                  <a:cubicBezTo>
                    <a:pt x="13184" y="46451"/>
                    <a:pt x="12886" y="46824"/>
                    <a:pt x="12588" y="47159"/>
                  </a:cubicBezTo>
                  <a:cubicBezTo>
                    <a:pt x="12513" y="47234"/>
                    <a:pt x="12476" y="47308"/>
                    <a:pt x="12402" y="47383"/>
                  </a:cubicBezTo>
                  <a:cubicBezTo>
                    <a:pt x="12066" y="47756"/>
                    <a:pt x="11730" y="48166"/>
                    <a:pt x="11395" y="48539"/>
                  </a:cubicBezTo>
                  <a:lnTo>
                    <a:pt x="11283" y="48650"/>
                  </a:lnTo>
                  <a:cubicBezTo>
                    <a:pt x="10910" y="49061"/>
                    <a:pt x="10500" y="49471"/>
                    <a:pt x="10127" y="49881"/>
                  </a:cubicBezTo>
                  <a:cubicBezTo>
                    <a:pt x="7443" y="52677"/>
                    <a:pt x="4573" y="55212"/>
                    <a:pt x="1479" y="57486"/>
                  </a:cubicBezTo>
                  <a:cubicBezTo>
                    <a:pt x="3193" y="58343"/>
                    <a:pt x="4946" y="59163"/>
                    <a:pt x="6698" y="59909"/>
                  </a:cubicBezTo>
                  <a:cubicBezTo>
                    <a:pt x="7331" y="60207"/>
                    <a:pt x="8003" y="60468"/>
                    <a:pt x="8674" y="60766"/>
                  </a:cubicBezTo>
                  <a:lnTo>
                    <a:pt x="8785" y="60804"/>
                  </a:lnTo>
                  <a:cubicBezTo>
                    <a:pt x="8674" y="61624"/>
                    <a:pt x="8599" y="62444"/>
                    <a:pt x="8524" y="63264"/>
                  </a:cubicBezTo>
                  <a:cubicBezTo>
                    <a:pt x="8338" y="65277"/>
                    <a:pt x="8189" y="67253"/>
                    <a:pt x="8040" y="69266"/>
                  </a:cubicBezTo>
                  <a:cubicBezTo>
                    <a:pt x="7816" y="72100"/>
                    <a:pt x="7630" y="74970"/>
                    <a:pt x="7481" y="77841"/>
                  </a:cubicBezTo>
                  <a:cubicBezTo>
                    <a:pt x="7443" y="78549"/>
                    <a:pt x="7406" y="79295"/>
                    <a:pt x="7369" y="80003"/>
                  </a:cubicBezTo>
                  <a:cubicBezTo>
                    <a:pt x="7331" y="80711"/>
                    <a:pt x="7294" y="81494"/>
                    <a:pt x="7257" y="82240"/>
                  </a:cubicBezTo>
                  <a:cubicBezTo>
                    <a:pt x="7220" y="83694"/>
                    <a:pt x="7145" y="85147"/>
                    <a:pt x="7108" y="86601"/>
                  </a:cubicBezTo>
                  <a:cubicBezTo>
                    <a:pt x="7071" y="86750"/>
                    <a:pt x="7071" y="86900"/>
                    <a:pt x="7108" y="87049"/>
                  </a:cubicBezTo>
                  <a:lnTo>
                    <a:pt x="7108" y="87235"/>
                  </a:lnTo>
                  <a:cubicBezTo>
                    <a:pt x="7145" y="87682"/>
                    <a:pt x="7182" y="88130"/>
                    <a:pt x="7257" y="88577"/>
                  </a:cubicBezTo>
                  <a:cubicBezTo>
                    <a:pt x="7294" y="92044"/>
                    <a:pt x="5915" y="95362"/>
                    <a:pt x="3454" y="97823"/>
                  </a:cubicBezTo>
                  <a:cubicBezTo>
                    <a:pt x="3343" y="97934"/>
                    <a:pt x="3231" y="98084"/>
                    <a:pt x="3119" y="98233"/>
                  </a:cubicBezTo>
                  <a:cubicBezTo>
                    <a:pt x="2947" y="98204"/>
                    <a:pt x="2797" y="98175"/>
                    <a:pt x="2636" y="98130"/>
                  </a:cubicBezTo>
                  <a:lnTo>
                    <a:pt x="2636" y="98130"/>
                  </a:lnTo>
                  <a:lnTo>
                    <a:pt x="2970" y="98233"/>
                  </a:lnTo>
                  <a:cubicBezTo>
                    <a:pt x="2915" y="98222"/>
                    <a:pt x="2861" y="98216"/>
                    <a:pt x="2808" y="98216"/>
                  </a:cubicBezTo>
                  <a:cubicBezTo>
                    <a:pt x="2502" y="98216"/>
                    <a:pt x="2239" y="98394"/>
                    <a:pt x="2112" y="98680"/>
                  </a:cubicBezTo>
                  <a:cubicBezTo>
                    <a:pt x="2000" y="99016"/>
                    <a:pt x="2000" y="99388"/>
                    <a:pt x="2075" y="99761"/>
                  </a:cubicBezTo>
                  <a:cubicBezTo>
                    <a:pt x="2038" y="99873"/>
                    <a:pt x="2112" y="100022"/>
                    <a:pt x="2187" y="100134"/>
                  </a:cubicBezTo>
                  <a:cubicBezTo>
                    <a:pt x="2299" y="100171"/>
                    <a:pt x="2411" y="100209"/>
                    <a:pt x="2485" y="100209"/>
                  </a:cubicBezTo>
                  <a:cubicBezTo>
                    <a:pt x="2816" y="100232"/>
                    <a:pt x="3147" y="100243"/>
                    <a:pt x="3477" y="100243"/>
                  </a:cubicBezTo>
                  <a:cubicBezTo>
                    <a:pt x="5269" y="100243"/>
                    <a:pt x="7048" y="99906"/>
                    <a:pt x="8748" y="99277"/>
                  </a:cubicBezTo>
                  <a:cubicBezTo>
                    <a:pt x="9046" y="99202"/>
                    <a:pt x="9307" y="99016"/>
                    <a:pt x="9494" y="98755"/>
                  </a:cubicBezTo>
                  <a:cubicBezTo>
                    <a:pt x="9606" y="98419"/>
                    <a:pt x="9606" y="98084"/>
                    <a:pt x="9568" y="97785"/>
                  </a:cubicBezTo>
                  <a:cubicBezTo>
                    <a:pt x="9531" y="97152"/>
                    <a:pt x="9755" y="96555"/>
                    <a:pt x="10165" y="96070"/>
                  </a:cubicBezTo>
                  <a:cubicBezTo>
                    <a:pt x="10388" y="95809"/>
                    <a:pt x="10687" y="95586"/>
                    <a:pt x="10910" y="95325"/>
                  </a:cubicBezTo>
                  <a:cubicBezTo>
                    <a:pt x="11693" y="94356"/>
                    <a:pt x="11768" y="92939"/>
                    <a:pt x="11097" y="91895"/>
                  </a:cubicBezTo>
                  <a:cubicBezTo>
                    <a:pt x="11134" y="90926"/>
                    <a:pt x="10388" y="89696"/>
                    <a:pt x="10351" y="88764"/>
                  </a:cubicBezTo>
                  <a:cubicBezTo>
                    <a:pt x="10314" y="88652"/>
                    <a:pt x="10314" y="88540"/>
                    <a:pt x="10277" y="88391"/>
                  </a:cubicBezTo>
                  <a:cubicBezTo>
                    <a:pt x="10165" y="86266"/>
                    <a:pt x="10463" y="84141"/>
                    <a:pt x="11134" y="82090"/>
                  </a:cubicBezTo>
                  <a:cubicBezTo>
                    <a:pt x="11395" y="81270"/>
                    <a:pt x="11917" y="79183"/>
                    <a:pt x="12252" y="78363"/>
                  </a:cubicBezTo>
                  <a:cubicBezTo>
                    <a:pt x="14154" y="74560"/>
                    <a:pt x="15757" y="70608"/>
                    <a:pt x="17099" y="66619"/>
                  </a:cubicBezTo>
                  <a:cubicBezTo>
                    <a:pt x="17360" y="65874"/>
                    <a:pt x="17658" y="65091"/>
                    <a:pt x="17919" y="64345"/>
                  </a:cubicBezTo>
                  <a:cubicBezTo>
                    <a:pt x="20864" y="59089"/>
                    <a:pt x="22803" y="57486"/>
                    <a:pt x="24256" y="52900"/>
                  </a:cubicBezTo>
                  <a:cubicBezTo>
                    <a:pt x="24294" y="52751"/>
                    <a:pt x="24368" y="52565"/>
                    <a:pt x="24406" y="52378"/>
                  </a:cubicBezTo>
                  <a:cubicBezTo>
                    <a:pt x="24443" y="52453"/>
                    <a:pt x="24443" y="52490"/>
                    <a:pt x="24480" y="52528"/>
                  </a:cubicBezTo>
                  <a:cubicBezTo>
                    <a:pt x="26381" y="56927"/>
                    <a:pt x="26232" y="62146"/>
                    <a:pt x="27910" y="66619"/>
                  </a:cubicBezTo>
                  <a:lnTo>
                    <a:pt x="27984" y="66806"/>
                  </a:lnTo>
                  <a:lnTo>
                    <a:pt x="28134" y="67253"/>
                  </a:lnTo>
                  <a:cubicBezTo>
                    <a:pt x="28283" y="67589"/>
                    <a:pt x="28432" y="67887"/>
                    <a:pt x="28581" y="68185"/>
                  </a:cubicBezTo>
                  <a:cubicBezTo>
                    <a:pt x="28767" y="68521"/>
                    <a:pt x="28954" y="68856"/>
                    <a:pt x="29177" y="69229"/>
                  </a:cubicBezTo>
                  <a:cubicBezTo>
                    <a:pt x="30035" y="70534"/>
                    <a:pt x="31041" y="71727"/>
                    <a:pt x="32160" y="72845"/>
                  </a:cubicBezTo>
                  <a:cubicBezTo>
                    <a:pt x="32533" y="73218"/>
                    <a:pt x="32905" y="73628"/>
                    <a:pt x="33278" y="74001"/>
                  </a:cubicBezTo>
                  <a:cubicBezTo>
                    <a:pt x="35888" y="76797"/>
                    <a:pt x="38162" y="79891"/>
                    <a:pt x="40063" y="83209"/>
                  </a:cubicBezTo>
                  <a:cubicBezTo>
                    <a:pt x="40212" y="84141"/>
                    <a:pt x="40510" y="84998"/>
                    <a:pt x="40920" y="85856"/>
                  </a:cubicBezTo>
                  <a:cubicBezTo>
                    <a:pt x="41070" y="86974"/>
                    <a:pt x="41144" y="88130"/>
                    <a:pt x="41107" y="89286"/>
                  </a:cubicBezTo>
                  <a:cubicBezTo>
                    <a:pt x="41144" y="89994"/>
                    <a:pt x="41107" y="90702"/>
                    <a:pt x="40958" y="91373"/>
                  </a:cubicBezTo>
                  <a:cubicBezTo>
                    <a:pt x="40809" y="92081"/>
                    <a:pt x="40361" y="92678"/>
                    <a:pt x="39765" y="93051"/>
                  </a:cubicBezTo>
                  <a:cubicBezTo>
                    <a:pt x="39541" y="93163"/>
                    <a:pt x="39317" y="93312"/>
                    <a:pt x="39094" y="93461"/>
                  </a:cubicBezTo>
                  <a:cubicBezTo>
                    <a:pt x="38982" y="93498"/>
                    <a:pt x="38870" y="93573"/>
                    <a:pt x="38758" y="93647"/>
                  </a:cubicBezTo>
                  <a:cubicBezTo>
                    <a:pt x="38162" y="93871"/>
                    <a:pt x="37789" y="94393"/>
                    <a:pt x="37752" y="94989"/>
                  </a:cubicBezTo>
                  <a:cubicBezTo>
                    <a:pt x="37714" y="95138"/>
                    <a:pt x="37789" y="95250"/>
                    <a:pt x="37864" y="95362"/>
                  </a:cubicBezTo>
                  <a:cubicBezTo>
                    <a:pt x="37945" y="95417"/>
                    <a:pt x="38027" y="95451"/>
                    <a:pt x="38124" y="95451"/>
                  </a:cubicBezTo>
                  <a:cubicBezTo>
                    <a:pt x="38159" y="95451"/>
                    <a:pt x="38196" y="95447"/>
                    <a:pt x="38236" y="95437"/>
                  </a:cubicBezTo>
                  <a:cubicBezTo>
                    <a:pt x="40436" y="95437"/>
                    <a:pt x="42598" y="95027"/>
                    <a:pt x="44648" y="94281"/>
                  </a:cubicBezTo>
                  <a:cubicBezTo>
                    <a:pt x="44909" y="94206"/>
                    <a:pt x="45170" y="94057"/>
                    <a:pt x="45394" y="93871"/>
                  </a:cubicBezTo>
                  <a:cubicBezTo>
                    <a:pt x="45953" y="93312"/>
                    <a:pt x="45655" y="92380"/>
                    <a:pt x="45655" y="91560"/>
                  </a:cubicBezTo>
                  <a:cubicBezTo>
                    <a:pt x="45655" y="90516"/>
                    <a:pt x="46326" y="89584"/>
                    <a:pt x="46811" y="88652"/>
                  </a:cubicBezTo>
                  <a:cubicBezTo>
                    <a:pt x="47034" y="88242"/>
                    <a:pt x="47183" y="87794"/>
                    <a:pt x="47258" y="87310"/>
                  </a:cubicBezTo>
                  <a:cubicBezTo>
                    <a:pt x="47333" y="86862"/>
                    <a:pt x="47146" y="86378"/>
                    <a:pt x="46811" y="86079"/>
                  </a:cubicBezTo>
                  <a:cubicBezTo>
                    <a:pt x="46289" y="85707"/>
                    <a:pt x="45655" y="85744"/>
                    <a:pt x="45133" y="85520"/>
                  </a:cubicBezTo>
                  <a:lnTo>
                    <a:pt x="45096" y="85520"/>
                  </a:lnTo>
                  <a:cubicBezTo>
                    <a:pt x="45021" y="85371"/>
                    <a:pt x="44909" y="85222"/>
                    <a:pt x="44798" y="85110"/>
                  </a:cubicBezTo>
                  <a:cubicBezTo>
                    <a:pt x="44574" y="84849"/>
                    <a:pt x="43642" y="83656"/>
                    <a:pt x="43194" y="83172"/>
                  </a:cubicBezTo>
                  <a:cubicBezTo>
                    <a:pt x="42859" y="82575"/>
                    <a:pt x="42449" y="82053"/>
                    <a:pt x="42151" y="81494"/>
                  </a:cubicBezTo>
                  <a:cubicBezTo>
                    <a:pt x="41517" y="80264"/>
                    <a:pt x="41442" y="78847"/>
                    <a:pt x="41293" y="77431"/>
                  </a:cubicBezTo>
                  <a:cubicBezTo>
                    <a:pt x="41256" y="76983"/>
                    <a:pt x="41181" y="76499"/>
                    <a:pt x="41107" y="76051"/>
                  </a:cubicBezTo>
                  <a:cubicBezTo>
                    <a:pt x="41032" y="75716"/>
                    <a:pt x="40958" y="75380"/>
                    <a:pt x="40846" y="75045"/>
                  </a:cubicBezTo>
                  <a:cubicBezTo>
                    <a:pt x="40846" y="74933"/>
                    <a:pt x="40809" y="74858"/>
                    <a:pt x="40771" y="74746"/>
                  </a:cubicBezTo>
                  <a:cubicBezTo>
                    <a:pt x="40697" y="74560"/>
                    <a:pt x="40622" y="74336"/>
                    <a:pt x="40548" y="74113"/>
                  </a:cubicBezTo>
                  <a:cubicBezTo>
                    <a:pt x="40548" y="74113"/>
                    <a:pt x="40548" y="74075"/>
                    <a:pt x="40548" y="74075"/>
                  </a:cubicBezTo>
                  <a:cubicBezTo>
                    <a:pt x="40510" y="73963"/>
                    <a:pt x="40473" y="73852"/>
                    <a:pt x="40436" y="73777"/>
                  </a:cubicBezTo>
                  <a:cubicBezTo>
                    <a:pt x="40361" y="73553"/>
                    <a:pt x="40287" y="73330"/>
                    <a:pt x="40175" y="73106"/>
                  </a:cubicBezTo>
                  <a:lnTo>
                    <a:pt x="40063" y="72845"/>
                  </a:lnTo>
                  <a:cubicBezTo>
                    <a:pt x="39839" y="72398"/>
                    <a:pt x="39616" y="71876"/>
                    <a:pt x="39392" y="71391"/>
                  </a:cubicBezTo>
                  <a:cubicBezTo>
                    <a:pt x="39094" y="70795"/>
                    <a:pt x="38833" y="70161"/>
                    <a:pt x="38572" y="69564"/>
                  </a:cubicBezTo>
                  <a:cubicBezTo>
                    <a:pt x="38423" y="69266"/>
                    <a:pt x="38311" y="68968"/>
                    <a:pt x="38199" y="68632"/>
                  </a:cubicBezTo>
                  <a:cubicBezTo>
                    <a:pt x="37565" y="66992"/>
                    <a:pt x="37230" y="65277"/>
                    <a:pt x="37118" y="63525"/>
                  </a:cubicBezTo>
                  <a:cubicBezTo>
                    <a:pt x="37118" y="63190"/>
                    <a:pt x="37081" y="62854"/>
                    <a:pt x="37081" y="62556"/>
                  </a:cubicBezTo>
                  <a:lnTo>
                    <a:pt x="37081" y="61661"/>
                  </a:lnTo>
                  <a:cubicBezTo>
                    <a:pt x="37155" y="60282"/>
                    <a:pt x="37230" y="58940"/>
                    <a:pt x="37379" y="57560"/>
                  </a:cubicBezTo>
                  <a:cubicBezTo>
                    <a:pt x="37491" y="56703"/>
                    <a:pt x="37528" y="55920"/>
                    <a:pt x="37565" y="55174"/>
                  </a:cubicBezTo>
                  <a:cubicBezTo>
                    <a:pt x="39988" y="55845"/>
                    <a:pt x="42523" y="56218"/>
                    <a:pt x="44350" y="57859"/>
                  </a:cubicBezTo>
                  <a:cubicBezTo>
                    <a:pt x="44798" y="57411"/>
                    <a:pt x="45208" y="56964"/>
                    <a:pt x="45655" y="56517"/>
                  </a:cubicBezTo>
                  <a:cubicBezTo>
                    <a:pt x="47519" y="54615"/>
                    <a:pt x="49308" y="52677"/>
                    <a:pt x="51060" y="50701"/>
                  </a:cubicBezTo>
                  <a:lnTo>
                    <a:pt x="51060" y="50701"/>
                  </a:lnTo>
                  <a:cubicBezTo>
                    <a:pt x="50729" y="50747"/>
                    <a:pt x="50397" y="50769"/>
                    <a:pt x="50067" y="50769"/>
                  </a:cubicBezTo>
                  <a:cubicBezTo>
                    <a:pt x="47468" y="50769"/>
                    <a:pt x="44951" y="49401"/>
                    <a:pt x="42934" y="47681"/>
                  </a:cubicBezTo>
                  <a:cubicBezTo>
                    <a:pt x="41778" y="46637"/>
                    <a:pt x="40697" y="45556"/>
                    <a:pt x="39653" y="44401"/>
                  </a:cubicBezTo>
                  <a:lnTo>
                    <a:pt x="38982" y="43655"/>
                  </a:lnTo>
                  <a:lnTo>
                    <a:pt x="38609" y="43282"/>
                  </a:lnTo>
                  <a:lnTo>
                    <a:pt x="38236" y="42835"/>
                  </a:lnTo>
                  <a:lnTo>
                    <a:pt x="37752" y="42387"/>
                  </a:lnTo>
                  <a:cubicBezTo>
                    <a:pt x="37677" y="42276"/>
                    <a:pt x="37565" y="42164"/>
                    <a:pt x="37453" y="42089"/>
                  </a:cubicBezTo>
                  <a:cubicBezTo>
                    <a:pt x="37192" y="41828"/>
                    <a:pt x="36932" y="41567"/>
                    <a:pt x="36671" y="41306"/>
                  </a:cubicBezTo>
                  <a:cubicBezTo>
                    <a:pt x="36372" y="41083"/>
                    <a:pt x="36111" y="40859"/>
                    <a:pt x="35813" y="40598"/>
                  </a:cubicBezTo>
                  <a:cubicBezTo>
                    <a:pt x="34732" y="39741"/>
                    <a:pt x="33502" y="39144"/>
                    <a:pt x="32160" y="38883"/>
                  </a:cubicBezTo>
                  <a:lnTo>
                    <a:pt x="32048" y="38883"/>
                  </a:lnTo>
                  <a:cubicBezTo>
                    <a:pt x="31675" y="38361"/>
                    <a:pt x="31340" y="37765"/>
                    <a:pt x="31004" y="37206"/>
                  </a:cubicBezTo>
                  <a:cubicBezTo>
                    <a:pt x="30929" y="37056"/>
                    <a:pt x="30855" y="36870"/>
                    <a:pt x="30780" y="36721"/>
                  </a:cubicBezTo>
                  <a:cubicBezTo>
                    <a:pt x="30557" y="36311"/>
                    <a:pt x="30370" y="35901"/>
                    <a:pt x="30184" y="35453"/>
                  </a:cubicBezTo>
                  <a:cubicBezTo>
                    <a:pt x="29774" y="34484"/>
                    <a:pt x="29438" y="33478"/>
                    <a:pt x="29215" y="32434"/>
                  </a:cubicBezTo>
                  <a:lnTo>
                    <a:pt x="29215" y="32434"/>
                  </a:lnTo>
                  <a:lnTo>
                    <a:pt x="31265" y="33142"/>
                  </a:lnTo>
                  <a:cubicBezTo>
                    <a:pt x="31745" y="33340"/>
                    <a:pt x="32268" y="33430"/>
                    <a:pt x="32785" y="33430"/>
                  </a:cubicBezTo>
                  <a:cubicBezTo>
                    <a:pt x="32950" y="33430"/>
                    <a:pt x="33115" y="33421"/>
                    <a:pt x="33278" y="33403"/>
                  </a:cubicBezTo>
                  <a:cubicBezTo>
                    <a:pt x="32793" y="32844"/>
                    <a:pt x="32197" y="32359"/>
                    <a:pt x="31526" y="32024"/>
                  </a:cubicBezTo>
                  <a:cubicBezTo>
                    <a:pt x="31666" y="31975"/>
                    <a:pt x="31806" y="31955"/>
                    <a:pt x="31947" y="31955"/>
                  </a:cubicBezTo>
                  <a:cubicBezTo>
                    <a:pt x="32800" y="31955"/>
                    <a:pt x="33659" y="32721"/>
                    <a:pt x="34561" y="32721"/>
                  </a:cubicBezTo>
                  <a:cubicBezTo>
                    <a:pt x="34655" y="32721"/>
                    <a:pt x="34749" y="32713"/>
                    <a:pt x="34844" y="32695"/>
                  </a:cubicBezTo>
                  <a:cubicBezTo>
                    <a:pt x="34620" y="32098"/>
                    <a:pt x="33986" y="31800"/>
                    <a:pt x="33390" y="31614"/>
                  </a:cubicBezTo>
                  <a:cubicBezTo>
                    <a:pt x="32793" y="31464"/>
                    <a:pt x="32197" y="31166"/>
                    <a:pt x="31750" y="30756"/>
                  </a:cubicBezTo>
                  <a:lnTo>
                    <a:pt x="31750" y="30756"/>
                  </a:lnTo>
                  <a:lnTo>
                    <a:pt x="35030" y="30980"/>
                  </a:lnTo>
                  <a:cubicBezTo>
                    <a:pt x="35060" y="30984"/>
                    <a:pt x="35092" y="30985"/>
                    <a:pt x="35125" y="30985"/>
                  </a:cubicBezTo>
                  <a:cubicBezTo>
                    <a:pt x="35414" y="30985"/>
                    <a:pt x="35768" y="30838"/>
                    <a:pt x="35701" y="30570"/>
                  </a:cubicBezTo>
                  <a:cubicBezTo>
                    <a:pt x="35627" y="30383"/>
                    <a:pt x="35366" y="30346"/>
                    <a:pt x="35179" y="30346"/>
                  </a:cubicBezTo>
                  <a:cubicBezTo>
                    <a:pt x="34173" y="30346"/>
                    <a:pt x="33166" y="30197"/>
                    <a:pt x="32234" y="29899"/>
                  </a:cubicBezTo>
                  <a:cubicBezTo>
                    <a:pt x="32122" y="29899"/>
                    <a:pt x="32085" y="29861"/>
                    <a:pt x="32011" y="29787"/>
                  </a:cubicBezTo>
                  <a:cubicBezTo>
                    <a:pt x="31936" y="29600"/>
                    <a:pt x="32197" y="29451"/>
                    <a:pt x="32383" y="29451"/>
                  </a:cubicBezTo>
                  <a:cubicBezTo>
                    <a:pt x="33390" y="29340"/>
                    <a:pt x="34434" y="29489"/>
                    <a:pt x="35254" y="28929"/>
                  </a:cubicBezTo>
                  <a:cubicBezTo>
                    <a:pt x="35328" y="28818"/>
                    <a:pt x="35291" y="28631"/>
                    <a:pt x="35179" y="28557"/>
                  </a:cubicBezTo>
                  <a:cubicBezTo>
                    <a:pt x="35030" y="28482"/>
                    <a:pt x="34881" y="28445"/>
                    <a:pt x="34732" y="28445"/>
                  </a:cubicBezTo>
                  <a:cubicBezTo>
                    <a:pt x="33688" y="28370"/>
                    <a:pt x="32644" y="28333"/>
                    <a:pt x="31601" y="28333"/>
                  </a:cubicBezTo>
                  <a:cubicBezTo>
                    <a:pt x="32085" y="27326"/>
                    <a:pt x="32309" y="26245"/>
                    <a:pt x="32346" y="25127"/>
                  </a:cubicBezTo>
                  <a:cubicBezTo>
                    <a:pt x="33166" y="24419"/>
                    <a:pt x="33912" y="23636"/>
                    <a:pt x="34546" y="22778"/>
                  </a:cubicBezTo>
                  <a:cubicBezTo>
                    <a:pt x="35589" y="21362"/>
                    <a:pt x="36559" y="19572"/>
                    <a:pt x="35888" y="17932"/>
                  </a:cubicBezTo>
                  <a:cubicBezTo>
                    <a:pt x="35627" y="17298"/>
                    <a:pt x="35142" y="16813"/>
                    <a:pt x="34844" y="16180"/>
                  </a:cubicBezTo>
                  <a:cubicBezTo>
                    <a:pt x="34061" y="14539"/>
                    <a:pt x="34769" y="12601"/>
                    <a:pt x="35068" y="10811"/>
                  </a:cubicBezTo>
                  <a:cubicBezTo>
                    <a:pt x="35366" y="8985"/>
                    <a:pt x="34881" y="6636"/>
                    <a:pt x="33092" y="6226"/>
                  </a:cubicBezTo>
                  <a:cubicBezTo>
                    <a:pt x="32783" y="6157"/>
                    <a:pt x="32488" y="6134"/>
                    <a:pt x="32201" y="6134"/>
                  </a:cubicBezTo>
                  <a:cubicBezTo>
                    <a:pt x="31616" y="6134"/>
                    <a:pt x="31063" y="6230"/>
                    <a:pt x="30487" y="6230"/>
                  </a:cubicBezTo>
                  <a:cubicBezTo>
                    <a:pt x="30423" y="6230"/>
                    <a:pt x="30360" y="6229"/>
                    <a:pt x="30296" y="6226"/>
                  </a:cubicBezTo>
                  <a:cubicBezTo>
                    <a:pt x="28767" y="5518"/>
                    <a:pt x="27984" y="4287"/>
                    <a:pt x="27127" y="2871"/>
                  </a:cubicBezTo>
                  <a:cubicBezTo>
                    <a:pt x="26493" y="1864"/>
                    <a:pt x="25636" y="1081"/>
                    <a:pt x="24629" y="559"/>
                  </a:cubicBezTo>
                  <a:lnTo>
                    <a:pt x="24555" y="522"/>
                  </a:lnTo>
                  <a:lnTo>
                    <a:pt x="24219" y="373"/>
                  </a:lnTo>
                  <a:lnTo>
                    <a:pt x="24145" y="336"/>
                  </a:lnTo>
                  <a:cubicBezTo>
                    <a:pt x="23846" y="224"/>
                    <a:pt x="23511" y="112"/>
                    <a:pt x="23213" y="75"/>
                  </a:cubicBezTo>
                  <a:cubicBezTo>
                    <a:pt x="23138" y="75"/>
                    <a:pt x="23063" y="38"/>
                    <a:pt x="22989" y="38"/>
                  </a:cubicBezTo>
                  <a:lnTo>
                    <a:pt x="22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9"/>
            <p:cNvSpPr/>
            <p:nvPr/>
          </p:nvSpPr>
          <p:spPr>
            <a:xfrm>
              <a:off x="5758300" y="1129300"/>
              <a:ext cx="212100" cy="212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8" name="Google Shape;768;p69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5580525" y="927876"/>
            <a:ext cx="381925" cy="5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70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 OF CHAMPION_BASE_INFO COMPLETENESS</a:t>
            </a:r>
            <a:endParaRPr/>
          </a:p>
        </p:txBody>
      </p:sp>
      <p:sp>
        <p:nvSpPr>
          <p:cNvPr id="775" name="Google Shape;775;p70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6" name="Google Shape;7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087" y="1039325"/>
            <a:ext cx="8375826" cy="25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0"/>
          <p:cNvSpPr txBox="1">
            <a:spLocks noGrp="1"/>
          </p:cNvSpPr>
          <p:nvPr>
            <p:ph type="body" idx="1"/>
          </p:nvPr>
        </p:nvSpPr>
        <p:spPr>
          <a:xfrm>
            <a:off x="384075" y="3758500"/>
            <a:ext cx="6973800" cy="6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Replaced NaN partype to ‘Resourceless’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New Champion_base_info Table Completeness: 100%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71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124732" y="754693"/>
            <a:ext cx="1874600" cy="1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1"/>
          <p:cNvSpPr txBox="1">
            <a:spLocks noGrp="1"/>
          </p:cNvSpPr>
          <p:nvPr>
            <p:ph type="title"/>
          </p:nvPr>
        </p:nvSpPr>
        <p:spPr>
          <a:xfrm>
            <a:off x="722375" y="2369225"/>
            <a:ext cx="5778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STORAGE</a:t>
            </a:r>
            <a:endParaRPr/>
          </a:p>
        </p:txBody>
      </p:sp>
      <p:sp>
        <p:nvSpPr>
          <p:cNvPr id="784" name="Google Shape;784;p71"/>
          <p:cNvSpPr txBox="1">
            <a:spLocks noGrp="1"/>
          </p:cNvSpPr>
          <p:nvPr>
            <p:ph type="title" idx="2"/>
          </p:nvPr>
        </p:nvSpPr>
        <p:spPr>
          <a:xfrm>
            <a:off x="722375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785" name="Google Shape;785;p71"/>
          <p:cNvGrpSpPr/>
          <p:nvPr/>
        </p:nvGrpSpPr>
        <p:grpSpPr>
          <a:xfrm>
            <a:off x="6317601" y="744713"/>
            <a:ext cx="2497634" cy="3654073"/>
            <a:chOff x="6317601" y="744713"/>
            <a:chExt cx="2497634" cy="3654073"/>
          </a:xfrm>
        </p:grpSpPr>
        <p:sp>
          <p:nvSpPr>
            <p:cNvPr id="786" name="Google Shape;786;p71"/>
            <p:cNvSpPr/>
            <p:nvPr/>
          </p:nvSpPr>
          <p:spPr>
            <a:xfrm>
              <a:off x="6501378" y="1098613"/>
              <a:ext cx="2313858" cy="3300174"/>
            </a:xfrm>
            <a:custGeom>
              <a:avLst/>
              <a:gdLst/>
              <a:ahLst/>
              <a:cxnLst/>
              <a:rect l="l" t="t" r="r" b="b"/>
              <a:pathLst>
                <a:path w="117410" h="167479" extrusionOk="0">
                  <a:moveTo>
                    <a:pt x="560" y="0"/>
                  </a:moveTo>
                  <a:cubicBezTo>
                    <a:pt x="160" y="1279"/>
                    <a:pt x="0" y="2598"/>
                    <a:pt x="80" y="3957"/>
                  </a:cubicBezTo>
                  <a:cubicBezTo>
                    <a:pt x="320" y="5675"/>
                    <a:pt x="10312" y="48720"/>
                    <a:pt x="11831" y="55235"/>
                  </a:cubicBezTo>
                  <a:cubicBezTo>
                    <a:pt x="11391" y="55235"/>
                    <a:pt x="10951" y="55235"/>
                    <a:pt x="10512" y="55195"/>
                  </a:cubicBezTo>
                  <a:cubicBezTo>
                    <a:pt x="10469" y="55191"/>
                    <a:pt x="10427" y="55189"/>
                    <a:pt x="10386" y="55189"/>
                  </a:cubicBezTo>
                  <a:cubicBezTo>
                    <a:pt x="9554" y="55189"/>
                    <a:pt x="8787" y="55942"/>
                    <a:pt x="8673" y="57274"/>
                  </a:cubicBezTo>
                  <a:cubicBezTo>
                    <a:pt x="9111" y="56933"/>
                    <a:pt x="9773" y="56823"/>
                    <a:pt x="10450" y="56823"/>
                  </a:cubicBezTo>
                  <a:cubicBezTo>
                    <a:pt x="11442" y="56823"/>
                    <a:pt x="12466" y="57059"/>
                    <a:pt x="12870" y="57154"/>
                  </a:cubicBezTo>
                  <a:cubicBezTo>
                    <a:pt x="12630" y="57274"/>
                    <a:pt x="12390" y="57393"/>
                    <a:pt x="12190" y="57553"/>
                  </a:cubicBezTo>
                  <a:cubicBezTo>
                    <a:pt x="11950" y="57753"/>
                    <a:pt x="11950" y="57913"/>
                    <a:pt x="12070" y="58313"/>
                  </a:cubicBezTo>
                  <a:cubicBezTo>
                    <a:pt x="12110" y="58792"/>
                    <a:pt x="12030" y="59871"/>
                    <a:pt x="12030" y="60311"/>
                  </a:cubicBezTo>
                  <a:cubicBezTo>
                    <a:pt x="12030" y="60686"/>
                    <a:pt x="12383" y="61238"/>
                    <a:pt x="12624" y="61238"/>
                  </a:cubicBezTo>
                  <a:cubicBezTo>
                    <a:pt x="12640" y="61238"/>
                    <a:pt x="12655" y="61235"/>
                    <a:pt x="12670" y="61230"/>
                  </a:cubicBezTo>
                  <a:lnTo>
                    <a:pt x="12670" y="61230"/>
                  </a:lnTo>
                  <a:cubicBezTo>
                    <a:pt x="12470" y="62190"/>
                    <a:pt x="13269" y="63429"/>
                    <a:pt x="14189" y="63469"/>
                  </a:cubicBezTo>
                  <a:cubicBezTo>
                    <a:pt x="14508" y="65267"/>
                    <a:pt x="15667" y="70183"/>
                    <a:pt x="15907" y="71582"/>
                  </a:cubicBezTo>
                  <a:cubicBezTo>
                    <a:pt x="15302" y="71938"/>
                    <a:pt x="15363" y="74167"/>
                    <a:pt x="17137" y="74167"/>
                  </a:cubicBezTo>
                  <a:cubicBezTo>
                    <a:pt x="17354" y="74167"/>
                    <a:pt x="17596" y="74134"/>
                    <a:pt x="17866" y="74060"/>
                  </a:cubicBezTo>
                  <a:cubicBezTo>
                    <a:pt x="19864" y="73500"/>
                    <a:pt x="19225" y="71302"/>
                    <a:pt x="18065" y="70902"/>
                  </a:cubicBezTo>
                  <a:cubicBezTo>
                    <a:pt x="17546" y="68904"/>
                    <a:pt x="16347" y="63109"/>
                    <a:pt x="16347" y="63109"/>
                  </a:cubicBezTo>
                  <a:cubicBezTo>
                    <a:pt x="16347" y="63109"/>
                    <a:pt x="19664" y="61950"/>
                    <a:pt x="20144" y="61390"/>
                  </a:cubicBezTo>
                  <a:cubicBezTo>
                    <a:pt x="20540" y="61617"/>
                    <a:pt x="20997" y="61723"/>
                    <a:pt x="21457" y="61723"/>
                  </a:cubicBezTo>
                  <a:cubicBezTo>
                    <a:pt x="21646" y="61723"/>
                    <a:pt x="21836" y="61705"/>
                    <a:pt x="22022" y="61670"/>
                  </a:cubicBezTo>
                  <a:cubicBezTo>
                    <a:pt x="22165" y="61658"/>
                    <a:pt x="22651" y="61653"/>
                    <a:pt x="23380" y="61653"/>
                  </a:cubicBezTo>
                  <a:cubicBezTo>
                    <a:pt x="25682" y="61653"/>
                    <a:pt x="30401" y="61700"/>
                    <a:pt x="34322" y="61700"/>
                  </a:cubicBezTo>
                  <a:cubicBezTo>
                    <a:pt x="37164" y="61700"/>
                    <a:pt x="39587" y="61675"/>
                    <a:pt x="40367" y="61590"/>
                  </a:cubicBezTo>
                  <a:cubicBezTo>
                    <a:pt x="42566" y="61390"/>
                    <a:pt x="44324" y="59312"/>
                    <a:pt x="44244" y="58033"/>
                  </a:cubicBezTo>
                  <a:cubicBezTo>
                    <a:pt x="44804" y="57753"/>
                    <a:pt x="45403" y="57553"/>
                    <a:pt x="46003" y="57433"/>
                  </a:cubicBezTo>
                  <a:lnTo>
                    <a:pt x="46003" y="57433"/>
                  </a:lnTo>
                  <a:cubicBezTo>
                    <a:pt x="45123" y="59951"/>
                    <a:pt x="45363" y="63628"/>
                    <a:pt x="45723" y="66666"/>
                  </a:cubicBezTo>
                  <a:cubicBezTo>
                    <a:pt x="46083" y="69743"/>
                    <a:pt x="46562" y="82933"/>
                    <a:pt x="46362" y="86210"/>
                  </a:cubicBezTo>
                  <a:cubicBezTo>
                    <a:pt x="45363" y="88528"/>
                    <a:pt x="40727" y="100558"/>
                    <a:pt x="40407" y="101478"/>
                  </a:cubicBezTo>
                  <a:cubicBezTo>
                    <a:pt x="40445" y="101579"/>
                    <a:pt x="40499" y="101628"/>
                    <a:pt x="40563" y="101628"/>
                  </a:cubicBezTo>
                  <a:cubicBezTo>
                    <a:pt x="40704" y="101628"/>
                    <a:pt x="40895" y="101396"/>
                    <a:pt x="41087" y="100958"/>
                  </a:cubicBezTo>
                  <a:lnTo>
                    <a:pt x="45283" y="90447"/>
                  </a:lnTo>
                  <a:lnTo>
                    <a:pt x="45283" y="90447"/>
                  </a:lnTo>
                  <a:cubicBezTo>
                    <a:pt x="45283" y="90448"/>
                    <a:pt x="41886" y="103556"/>
                    <a:pt x="41686" y="105315"/>
                  </a:cubicBezTo>
                  <a:cubicBezTo>
                    <a:pt x="41614" y="105818"/>
                    <a:pt x="41729" y="105919"/>
                    <a:pt x="41876" y="105919"/>
                  </a:cubicBezTo>
                  <a:cubicBezTo>
                    <a:pt x="41974" y="105919"/>
                    <a:pt x="42086" y="105874"/>
                    <a:pt x="42166" y="105874"/>
                  </a:cubicBezTo>
                  <a:cubicBezTo>
                    <a:pt x="41846" y="107992"/>
                    <a:pt x="42326" y="111270"/>
                    <a:pt x="42885" y="112469"/>
                  </a:cubicBezTo>
                  <a:cubicBezTo>
                    <a:pt x="43205" y="113148"/>
                    <a:pt x="43365" y="113948"/>
                    <a:pt x="43405" y="114707"/>
                  </a:cubicBezTo>
                  <a:cubicBezTo>
                    <a:pt x="43405" y="114707"/>
                    <a:pt x="40927" y="117145"/>
                    <a:pt x="41526" y="118824"/>
                  </a:cubicBezTo>
                  <a:cubicBezTo>
                    <a:pt x="42166" y="120542"/>
                    <a:pt x="43884" y="123020"/>
                    <a:pt x="45123" y="124899"/>
                  </a:cubicBezTo>
                  <a:cubicBezTo>
                    <a:pt x="46402" y="126737"/>
                    <a:pt x="48641" y="132253"/>
                    <a:pt x="48761" y="132812"/>
                  </a:cubicBezTo>
                  <a:cubicBezTo>
                    <a:pt x="48441" y="133052"/>
                    <a:pt x="48521" y="133532"/>
                    <a:pt x="48840" y="133732"/>
                  </a:cubicBezTo>
                  <a:cubicBezTo>
                    <a:pt x="48721" y="134371"/>
                    <a:pt x="48641" y="135010"/>
                    <a:pt x="48641" y="135650"/>
                  </a:cubicBezTo>
                  <a:cubicBezTo>
                    <a:pt x="48641" y="135650"/>
                    <a:pt x="48121" y="136249"/>
                    <a:pt x="48521" y="136449"/>
                  </a:cubicBezTo>
                  <a:cubicBezTo>
                    <a:pt x="48361" y="137249"/>
                    <a:pt x="48081" y="138008"/>
                    <a:pt x="47721" y="138727"/>
                  </a:cubicBezTo>
                  <a:cubicBezTo>
                    <a:pt x="47282" y="138767"/>
                    <a:pt x="47002" y="139207"/>
                    <a:pt x="47162" y="139647"/>
                  </a:cubicBezTo>
                  <a:cubicBezTo>
                    <a:pt x="47042" y="140286"/>
                    <a:pt x="46802" y="140926"/>
                    <a:pt x="46482" y="141485"/>
                  </a:cubicBezTo>
                  <a:cubicBezTo>
                    <a:pt x="46482" y="141485"/>
                    <a:pt x="45683" y="141845"/>
                    <a:pt x="46243" y="142444"/>
                  </a:cubicBezTo>
                  <a:cubicBezTo>
                    <a:pt x="46243" y="144403"/>
                    <a:pt x="46522" y="146042"/>
                    <a:pt x="48321" y="147241"/>
                  </a:cubicBezTo>
                  <a:cubicBezTo>
                    <a:pt x="48670" y="147466"/>
                    <a:pt x="49006" y="147563"/>
                    <a:pt x="49326" y="147563"/>
                  </a:cubicBezTo>
                  <a:cubicBezTo>
                    <a:pt x="50653" y="147563"/>
                    <a:pt x="51706" y="145897"/>
                    <a:pt x="52318" y="144803"/>
                  </a:cubicBezTo>
                  <a:cubicBezTo>
                    <a:pt x="53077" y="143404"/>
                    <a:pt x="52837" y="141445"/>
                    <a:pt x="52917" y="140126"/>
                  </a:cubicBezTo>
                  <a:cubicBezTo>
                    <a:pt x="52997" y="138767"/>
                    <a:pt x="53237" y="137449"/>
                    <a:pt x="54276" y="136489"/>
                  </a:cubicBezTo>
                  <a:cubicBezTo>
                    <a:pt x="55355" y="135570"/>
                    <a:pt x="56554" y="133052"/>
                    <a:pt x="55995" y="131733"/>
                  </a:cubicBezTo>
                  <a:cubicBezTo>
                    <a:pt x="55595" y="130934"/>
                    <a:pt x="54955" y="130294"/>
                    <a:pt x="54116" y="129975"/>
                  </a:cubicBezTo>
                  <a:cubicBezTo>
                    <a:pt x="54116" y="129975"/>
                    <a:pt x="54356" y="128336"/>
                    <a:pt x="53796" y="128336"/>
                  </a:cubicBezTo>
                  <a:cubicBezTo>
                    <a:pt x="53117" y="127057"/>
                    <a:pt x="53876" y="125059"/>
                    <a:pt x="54396" y="122780"/>
                  </a:cubicBezTo>
                  <a:cubicBezTo>
                    <a:pt x="54796" y="120662"/>
                    <a:pt x="54596" y="118504"/>
                    <a:pt x="53796" y="116545"/>
                  </a:cubicBezTo>
                  <a:cubicBezTo>
                    <a:pt x="53477" y="115826"/>
                    <a:pt x="53037" y="115187"/>
                    <a:pt x="52477" y="114587"/>
                  </a:cubicBezTo>
                  <a:cubicBezTo>
                    <a:pt x="52477" y="114587"/>
                    <a:pt x="52757" y="114067"/>
                    <a:pt x="52837" y="113908"/>
                  </a:cubicBezTo>
                  <a:cubicBezTo>
                    <a:pt x="52957" y="113748"/>
                    <a:pt x="58433" y="113788"/>
                    <a:pt x="61190" y="113068"/>
                  </a:cubicBezTo>
                  <a:cubicBezTo>
                    <a:pt x="62687" y="112656"/>
                    <a:pt x="63819" y="112562"/>
                    <a:pt x="64542" y="112562"/>
                  </a:cubicBezTo>
                  <a:cubicBezTo>
                    <a:pt x="65150" y="112562"/>
                    <a:pt x="65467" y="112629"/>
                    <a:pt x="65467" y="112629"/>
                  </a:cubicBezTo>
                  <a:cubicBezTo>
                    <a:pt x="65467" y="112629"/>
                    <a:pt x="65547" y="117145"/>
                    <a:pt x="65627" y="118184"/>
                  </a:cubicBezTo>
                  <a:cubicBezTo>
                    <a:pt x="64428" y="119623"/>
                    <a:pt x="64508" y="120382"/>
                    <a:pt x="64508" y="121262"/>
                  </a:cubicBezTo>
                  <a:cubicBezTo>
                    <a:pt x="63389" y="123460"/>
                    <a:pt x="61670" y="127497"/>
                    <a:pt x="61550" y="129775"/>
                  </a:cubicBezTo>
                  <a:cubicBezTo>
                    <a:pt x="61430" y="132053"/>
                    <a:pt x="62989" y="136369"/>
                    <a:pt x="62869" y="139847"/>
                  </a:cubicBezTo>
                  <a:cubicBezTo>
                    <a:pt x="62749" y="143364"/>
                    <a:pt x="62110" y="148480"/>
                    <a:pt x="62110" y="148480"/>
                  </a:cubicBezTo>
                  <a:cubicBezTo>
                    <a:pt x="62110" y="148480"/>
                    <a:pt x="60991" y="148919"/>
                    <a:pt x="61790" y="149559"/>
                  </a:cubicBezTo>
                  <a:cubicBezTo>
                    <a:pt x="60911" y="149918"/>
                    <a:pt x="61190" y="150678"/>
                    <a:pt x="61630" y="151037"/>
                  </a:cubicBezTo>
                  <a:cubicBezTo>
                    <a:pt x="61470" y="152596"/>
                    <a:pt x="61150" y="154994"/>
                    <a:pt x="60751" y="155674"/>
                  </a:cubicBezTo>
                  <a:cubicBezTo>
                    <a:pt x="60431" y="156273"/>
                    <a:pt x="60271" y="156953"/>
                    <a:pt x="60191" y="157632"/>
                  </a:cubicBezTo>
                  <a:cubicBezTo>
                    <a:pt x="59752" y="157832"/>
                    <a:pt x="59472" y="158312"/>
                    <a:pt x="59512" y="158791"/>
                  </a:cubicBezTo>
                  <a:cubicBezTo>
                    <a:pt x="59672" y="159591"/>
                    <a:pt x="61110" y="160550"/>
                    <a:pt x="61670" y="161469"/>
                  </a:cubicBezTo>
                  <a:cubicBezTo>
                    <a:pt x="62270" y="162348"/>
                    <a:pt x="61790" y="163028"/>
                    <a:pt x="61670" y="164107"/>
                  </a:cubicBezTo>
                  <a:cubicBezTo>
                    <a:pt x="61590" y="165146"/>
                    <a:pt x="61750" y="167304"/>
                    <a:pt x="65027" y="167464"/>
                  </a:cubicBezTo>
                  <a:cubicBezTo>
                    <a:pt x="65231" y="167474"/>
                    <a:pt x="65430" y="167479"/>
                    <a:pt x="65625" y="167479"/>
                  </a:cubicBezTo>
                  <a:cubicBezTo>
                    <a:pt x="68559" y="167479"/>
                    <a:pt x="70408" y="166378"/>
                    <a:pt x="70183" y="165066"/>
                  </a:cubicBezTo>
                  <a:cubicBezTo>
                    <a:pt x="69983" y="164187"/>
                    <a:pt x="69584" y="163427"/>
                    <a:pt x="69024" y="162788"/>
                  </a:cubicBezTo>
                  <a:cubicBezTo>
                    <a:pt x="69024" y="162788"/>
                    <a:pt x="68544" y="161709"/>
                    <a:pt x="68065" y="161469"/>
                  </a:cubicBezTo>
                  <a:cubicBezTo>
                    <a:pt x="67545" y="160190"/>
                    <a:pt x="67146" y="158871"/>
                    <a:pt x="66826" y="157512"/>
                  </a:cubicBezTo>
                  <a:cubicBezTo>
                    <a:pt x="66826" y="157512"/>
                    <a:pt x="66986" y="156473"/>
                    <a:pt x="66466" y="156113"/>
                  </a:cubicBezTo>
                  <a:cubicBezTo>
                    <a:pt x="66306" y="155074"/>
                    <a:pt x="66266" y="154035"/>
                    <a:pt x="66306" y="152996"/>
                  </a:cubicBezTo>
                  <a:cubicBezTo>
                    <a:pt x="66306" y="152996"/>
                    <a:pt x="67905" y="151437"/>
                    <a:pt x="67026" y="150838"/>
                  </a:cubicBezTo>
                  <a:cubicBezTo>
                    <a:pt x="66826" y="149039"/>
                    <a:pt x="69544" y="141086"/>
                    <a:pt x="71142" y="137568"/>
                  </a:cubicBezTo>
                  <a:cubicBezTo>
                    <a:pt x="72701" y="134051"/>
                    <a:pt x="74140" y="127696"/>
                    <a:pt x="74220" y="127097"/>
                  </a:cubicBezTo>
                  <a:cubicBezTo>
                    <a:pt x="74779" y="125858"/>
                    <a:pt x="75179" y="124499"/>
                    <a:pt x="75339" y="123140"/>
                  </a:cubicBezTo>
                  <a:cubicBezTo>
                    <a:pt x="75339" y="123140"/>
                    <a:pt x="75699" y="119263"/>
                    <a:pt x="75859" y="118664"/>
                  </a:cubicBezTo>
                  <a:cubicBezTo>
                    <a:pt x="76338" y="117824"/>
                    <a:pt x="75978" y="115626"/>
                    <a:pt x="74939" y="115147"/>
                  </a:cubicBezTo>
                  <a:cubicBezTo>
                    <a:pt x="75859" y="113028"/>
                    <a:pt x="77297" y="110590"/>
                    <a:pt x="78257" y="108512"/>
                  </a:cubicBezTo>
                  <a:cubicBezTo>
                    <a:pt x="78680" y="108088"/>
                    <a:pt x="79642" y="107916"/>
                    <a:pt x="80823" y="107916"/>
                  </a:cubicBezTo>
                  <a:cubicBezTo>
                    <a:pt x="82429" y="107916"/>
                    <a:pt x="84438" y="108234"/>
                    <a:pt x="86050" y="108672"/>
                  </a:cubicBezTo>
                  <a:cubicBezTo>
                    <a:pt x="86572" y="108821"/>
                    <a:pt x="87033" y="108877"/>
                    <a:pt x="87455" y="108877"/>
                  </a:cubicBezTo>
                  <a:cubicBezTo>
                    <a:pt x="88733" y="108877"/>
                    <a:pt x="89655" y="108362"/>
                    <a:pt x="90831" y="108362"/>
                  </a:cubicBezTo>
                  <a:cubicBezTo>
                    <a:pt x="91557" y="108362"/>
                    <a:pt x="92380" y="108558"/>
                    <a:pt x="93444" y="109191"/>
                  </a:cubicBezTo>
                  <a:cubicBezTo>
                    <a:pt x="94256" y="109679"/>
                    <a:pt x="95231" y="109872"/>
                    <a:pt x="96203" y="109872"/>
                  </a:cubicBezTo>
                  <a:cubicBezTo>
                    <a:pt x="97385" y="109872"/>
                    <a:pt x="98562" y="109586"/>
                    <a:pt x="99439" y="109191"/>
                  </a:cubicBezTo>
                  <a:cubicBezTo>
                    <a:pt x="100145" y="108866"/>
                    <a:pt x="100972" y="108598"/>
                    <a:pt x="101771" y="108598"/>
                  </a:cubicBezTo>
                  <a:cubicBezTo>
                    <a:pt x="102738" y="108598"/>
                    <a:pt x="103663" y="108991"/>
                    <a:pt x="104275" y="110151"/>
                  </a:cubicBezTo>
                  <a:cubicBezTo>
                    <a:pt x="104315" y="107433"/>
                    <a:pt x="99599" y="94643"/>
                    <a:pt x="97601" y="90766"/>
                  </a:cubicBezTo>
                  <a:cubicBezTo>
                    <a:pt x="95602" y="86890"/>
                    <a:pt x="86850" y="70063"/>
                    <a:pt x="84611" y="65107"/>
                  </a:cubicBezTo>
                  <a:cubicBezTo>
                    <a:pt x="82333" y="60111"/>
                    <a:pt x="77018" y="49480"/>
                    <a:pt x="77018" y="49480"/>
                  </a:cubicBezTo>
                  <a:cubicBezTo>
                    <a:pt x="77018" y="49480"/>
                    <a:pt x="76898" y="46642"/>
                    <a:pt x="76738" y="45803"/>
                  </a:cubicBezTo>
                  <a:cubicBezTo>
                    <a:pt x="76698" y="45323"/>
                    <a:pt x="76338" y="44924"/>
                    <a:pt x="75898" y="44724"/>
                  </a:cubicBezTo>
                  <a:cubicBezTo>
                    <a:pt x="75898" y="44724"/>
                    <a:pt x="74060" y="39808"/>
                    <a:pt x="73420" y="38888"/>
                  </a:cubicBezTo>
                  <a:cubicBezTo>
                    <a:pt x="72910" y="38187"/>
                    <a:pt x="72934" y="37714"/>
                    <a:pt x="73391" y="37714"/>
                  </a:cubicBezTo>
                  <a:cubicBezTo>
                    <a:pt x="73507" y="37714"/>
                    <a:pt x="73650" y="37745"/>
                    <a:pt x="73820" y="37809"/>
                  </a:cubicBezTo>
                  <a:cubicBezTo>
                    <a:pt x="74699" y="38129"/>
                    <a:pt x="81214" y="38369"/>
                    <a:pt x="84052" y="39128"/>
                  </a:cubicBezTo>
                  <a:cubicBezTo>
                    <a:pt x="85571" y="44004"/>
                    <a:pt x="91806" y="61110"/>
                    <a:pt x="106793" y="62989"/>
                  </a:cubicBezTo>
                  <a:cubicBezTo>
                    <a:pt x="106866" y="62991"/>
                    <a:pt x="106938" y="62992"/>
                    <a:pt x="107009" y="62992"/>
                  </a:cubicBezTo>
                  <a:cubicBezTo>
                    <a:pt x="112632" y="62992"/>
                    <a:pt x="117410" y="56838"/>
                    <a:pt x="116226" y="47761"/>
                  </a:cubicBezTo>
                  <a:cubicBezTo>
                    <a:pt x="114987" y="38569"/>
                    <a:pt x="112789" y="30775"/>
                    <a:pt x="102996" y="21383"/>
                  </a:cubicBezTo>
                  <a:cubicBezTo>
                    <a:pt x="99539" y="18066"/>
                    <a:pt x="95811" y="16573"/>
                    <a:pt x="92498" y="16573"/>
                  </a:cubicBezTo>
                  <a:cubicBezTo>
                    <a:pt x="86389" y="16573"/>
                    <a:pt x="81696" y="21651"/>
                    <a:pt x="82733" y="29736"/>
                  </a:cubicBezTo>
                  <a:cubicBezTo>
                    <a:pt x="82686" y="29763"/>
                    <a:pt x="82634" y="29774"/>
                    <a:pt x="82580" y="29774"/>
                  </a:cubicBezTo>
                  <a:cubicBezTo>
                    <a:pt x="82307" y="29774"/>
                    <a:pt x="81974" y="29496"/>
                    <a:pt x="81974" y="29496"/>
                  </a:cubicBezTo>
                  <a:cubicBezTo>
                    <a:pt x="81974" y="29496"/>
                    <a:pt x="82213" y="28897"/>
                    <a:pt x="80854" y="28497"/>
                  </a:cubicBezTo>
                  <a:cubicBezTo>
                    <a:pt x="79749" y="28213"/>
                    <a:pt x="74100" y="26630"/>
                    <a:pt x="69511" y="26630"/>
                  </a:cubicBezTo>
                  <a:cubicBezTo>
                    <a:pt x="68293" y="26630"/>
                    <a:pt x="67150" y="26742"/>
                    <a:pt x="66186" y="27018"/>
                  </a:cubicBezTo>
                  <a:cubicBezTo>
                    <a:pt x="63349" y="27897"/>
                    <a:pt x="60991" y="29856"/>
                    <a:pt x="59632" y="32494"/>
                  </a:cubicBezTo>
                  <a:lnTo>
                    <a:pt x="58553" y="32534"/>
                  </a:lnTo>
                  <a:cubicBezTo>
                    <a:pt x="58553" y="32534"/>
                    <a:pt x="58218" y="31752"/>
                    <a:pt x="57781" y="31752"/>
                  </a:cubicBezTo>
                  <a:cubicBezTo>
                    <a:pt x="57695" y="31752"/>
                    <a:pt x="57605" y="31782"/>
                    <a:pt x="57513" y="31854"/>
                  </a:cubicBezTo>
                  <a:cubicBezTo>
                    <a:pt x="57360" y="31964"/>
                    <a:pt x="57192" y="32001"/>
                    <a:pt x="57024" y="32001"/>
                  </a:cubicBezTo>
                  <a:cubicBezTo>
                    <a:pt x="56660" y="32001"/>
                    <a:pt x="56299" y="31825"/>
                    <a:pt x="56100" y="31825"/>
                  </a:cubicBezTo>
                  <a:cubicBezTo>
                    <a:pt x="56057" y="31825"/>
                    <a:pt x="56021" y="31833"/>
                    <a:pt x="55995" y="31854"/>
                  </a:cubicBezTo>
                  <a:cubicBezTo>
                    <a:pt x="56674" y="31135"/>
                    <a:pt x="56594" y="26658"/>
                    <a:pt x="56035" y="24500"/>
                  </a:cubicBezTo>
                  <a:cubicBezTo>
                    <a:pt x="55524" y="22380"/>
                    <a:pt x="54282" y="14940"/>
                    <a:pt x="48141" y="14940"/>
                  </a:cubicBezTo>
                  <a:cubicBezTo>
                    <a:pt x="48029" y="14940"/>
                    <a:pt x="47916" y="14943"/>
                    <a:pt x="47801" y="14948"/>
                  </a:cubicBezTo>
                  <a:cubicBezTo>
                    <a:pt x="47641" y="14708"/>
                    <a:pt x="47522" y="14468"/>
                    <a:pt x="47402" y="14228"/>
                  </a:cubicBezTo>
                  <a:cubicBezTo>
                    <a:pt x="47402" y="14228"/>
                    <a:pt x="48255" y="13339"/>
                    <a:pt x="47211" y="13339"/>
                  </a:cubicBezTo>
                  <a:cubicBezTo>
                    <a:pt x="47148" y="13339"/>
                    <a:pt x="47079" y="13342"/>
                    <a:pt x="47002" y="13349"/>
                  </a:cubicBezTo>
                  <a:cubicBezTo>
                    <a:pt x="46842" y="12270"/>
                    <a:pt x="47162" y="7274"/>
                    <a:pt x="48601" y="5356"/>
                  </a:cubicBezTo>
                  <a:cubicBezTo>
                    <a:pt x="48041" y="3397"/>
                    <a:pt x="46482" y="3277"/>
                    <a:pt x="46482" y="3277"/>
                  </a:cubicBezTo>
                  <a:lnTo>
                    <a:pt x="46083" y="5755"/>
                  </a:lnTo>
                  <a:lnTo>
                    <a:pt x="46043" y="3157"/>
                  </a:lnTo>
                  <a:lnTo>
                    <a:pt x="45643" y="3078"/>
                  </a:lnTo>
                  <a:lnTo>
                    <a:pt x="45563" y="3917"/>
                  </a:lnTo>
                  <a:lnTo>
                    <a:pt x="45363" y="2998"/>
                  </a:lnTo>
                  <a:cubicBezTo>
                    <a:pt x="45363" y="2998"/>
                    <a:pt x="45081" y="2987"/>
                    <a:pt x="44663" y="2987"/>
                  </a:cubicBezTo>
                  <a:cubicBezTo>
                    <a:pt x="43461" y="2987"/>
                    <a:pt x="41137" y="3075"/>
                    <a:pt x="41167" y="3757"/>
                  </a:cubicBezTo>
                  <a:cubicBezTo>
                    <a:pt x="41486" y="4197"/>
                    <a:pt x="41726" y="4636"/>
                    <a:pt x="41926" y="5116"/>
                  </a:cubicBezTo>
                  <a:lnTo>
                    <a:pt x="40767" y="4117"/>
                  </a:lnTo>
                  <a:lnTo>
                    <a:pt x="41087" y="4916"/>
                  </a:lnTo>
                  <a:lnTo>
                    <a:pt x="40567" y="4636"/>
                  </a:lnTo>
                  <a:cubicBezTo>
                    <a:pt x="40567" y="4636"/>
                    <a:pt x="39528" y="6794"/>
                    <a:pt x="39608" y="7874"/>
                  </a:cubicBezTo>
                  <a:cubicBezTo>
                    <a:pt x="40567" y="8473"/>
                    <a:pt x="41526" y="9153"/>
                    <a:pt x="42406" y="9872"/>
                  </a:cubicBezTo>
                  <a:lnTo>
                    <a:pt x="39648" y="8433"/>
                  </a:lnTo>
                  <a:lnTo>
                    <a:pt x="40487" y="9153"/>
                  </a:lnTo>
                  <a:lnTo>
                    <a:pt x="39328" y="8913"/>
                  </a:lnTo>
                  <a:lnTo>
                    <a:pt x="39328" y="9792"/>
                  </a:lnTo>
                  <a:cubicBezTo>
                    <a:pt x="41726" y="10392"/>
                    <a:pt x="43805" y="11990"/>
                    <a:pt x="45044" y="14149"/>
                  </a:cubicBezTo>
                  <a:cubicBezTo>
                    <a:pt x="44222" y="14447"/>
                    <a:pt x="44308" y="14956"/>
                    <a:pt x="44942" y="14956"/>
                  </a:cubicBezTo>
                  <a:cubicBezTo>
                    <a:pt x="44987" y="14956"/>
                    <a:pt x="45034" y="14953"/>
                    <a:pt x="45084" y="14948"/>
                  </a:cubicBezTo>
                  <a:cubicBezTo>
                    <a:pt x="45203" y="15108"/>
                    <a:pt x="45283" y="15268"/>
                    <a:pt x="45283" y="15467"/>
                  </a:cubicBezTo>
                  <a:cubicBezTo>
                    <a:pt x="45283" y="15467"/>
                    <a:pt x="41886" y="16467"/>
                    <a:pt x="40927" y="19904"/>
                  </a:cubicBezTo>
                  <a:cubicBezTo>
                    <a:pt x="39968" y="23381"/>
                    <a:pt x="41846" y="29856"/>
                    <a:pt x="43565" y="32414"/>
                  </a:cubicBezTo>
                  <a:cubicBezTo>
                    <a:pt x="45283" y="34972"/>
                    <a:pt x="47362" y="35331"/>
                    <a:pt x="47362" y="35331"/>
                  </a:cubicBezTo>
                  <a:lnTo>
                    <a:pt x="47522" y="36331"/>
                  </a:lnTo>
                  <a:lnTo>
                    <a:pt x="46762" y="36570"/>
                  </a:lnTo>
                  <a:cubicBezTo>
                    <a:pt x="46762" y="36570"/>
                    <a:pt x="46390" y="36276"/>
                    <a:pt x="46071" y="36276"/>
                  </a:cubicBezTo>
                  <a:cubicBezTo>
                    <a:pt x="45877" y="36276"/>
                    <a:pt x="45703" y="36384"/>
                    <a:pt x="45643" y="36730"/>
                  </a:cubicBezTo>
                  <a:cubicBezTo>
                    <a:pt x="44684" y="36810"/>
                    <a:pt x="45004" y="37729"/>
                    <a:pt x="45004" y="37849"/>
                  </a:cubicBezTo>
                  <a:cubicBezTo>
                    <a:pt x="44816" y="37795"/>
                    <a:pt x="44636" y="37769"/>
                    <a:pt x="44469" y="37769"/>
                  </a:cubicBezTo>
                  <a:cubicBezTo>
                    <a:pt x="43532" y="37769"/>
                    <a:pt x="43041" y="38592"/>
                    <a:pt x="44364" y="39848"/>
                  </a:cubicBezTo>
                  <a:cubicBezTo>
                    <a:pt x="43725" y="40048"/>
                    <a:pt x="43565" y="40567"/>
                    <a:pt x="43685" y="40727"/>
                  </a:cubicBezTo>
                  <a:cubicBezTo>
                    <a:pt x="43656" y="40725"/>
                    <a:pt x="43628" y="40724"/>
                    <a:pt x="43600" y="40724"/>
                  </a:cubicBezTo>
                  <a:cubicBezTo>
                    <a:pt x="42620" y="40724"/>
                    <a:pt x="41518" y="42036"/>
                    <a:pt x="42606" y="43085"/>
                  </a:cubicBezTo>
                  <a:cubicBezTo>
                    <a:pt x="40487" y="43884"/>
                    <a:pt x="38369" y="44684"/>
                    <a:pt x="38929" y="48681"/>
                  </a:cubicBezTo>
                  <a:cubicBezTo>
                    <a:pt x="39008" y="50159"/>
                    <a:pt x="38929" y="50679"/>
                    <a:pt x="38569" y="50959"/>
                  </a:cubicBezTo>
                  <a:cubicBezTo>
                    <a:pt x="38209" y="51238"/>
                    <a:pt x="37809" y="51518"/>
                    <a:pt x="37809" y="51518"/>
                  </a:cubicBezTo>
                  <a:cubicBezTo>
                    <a:pt x="37809" y="51518"/>
                    <a:pt x="36978" y="51110"/>
                    <a:pt x="35924" y="51110"/>
                  </a:cubicBezTo>
                  <a:cubicBezTo>
                    <a:pt x="35296" y="51110"/>
                    <a:pt x="34589" y="51255"/>
                    <a:pt x="33933" y="51718"/>
                  </a:cubicBezTo>
                  <a:cubicBezTo>
                    <a:pt x="32134" y="52997"/>
                    <a:pt x="25899" y="55315"/>
                    <a:pt x="24300" y="56075"/>
                  </a:cubicBezTo>
                  <a:cubicBezTo>
                    <a:pt x="23345" y="56540"/>
                    <a:pt x="22810" y="56630"/>
                    <a:pt x="22493" y="56630"/>
                  </a:cubicBezTo>
                  <a:cubicBezTo>
                    <a:pt x="22293" y="56630"/>
                    <a:pt x="22180" y="56594"/>
                    <a:pt x="22102" y="56594"/>
                  </a:cubicBezTo>
                  <a:cubicBezTo>
                    <a:pt x="21862" y="56594"/>
                    <a:pt x="21463" y="57034"/>
                    <a:pt x="21463" y="57034"/>
                  </a:cubicBezTo>
                  <a:cubicBezTo>
                    <a:pt x="21362" y="57080"/>
                    <a:pt x="21209" y="57100"/>
                    <a:pt x="21022" y="57100"/>
                  </a:cubicBezTo>
                  <a:cubicBezTo>
                    <a:pt x="20245" y="57100"/>
                    <a:pt x="18885" y="56763"/>
                    <a:pt x="18305" y="56634"/>
                  </a:cubicBezTo>
                  <a:cubicBezTo>
                    <a:pt x="17506" y="56434"/>
                    <a:pt x="16667" y="56354"/>
                    <a:pt x="15827" y="56354"/>
                  </a:cubicBezTo>
                  <a:cubicBezTo>
                    <a:pt x="16767" y="55016"/>
                    <a:pt x="17734" y="54740"/>
                    <a:pt x="18372" y="54740"/>
                  </a:cubicBezTo>
                  <a:cubicBezTo>
                    <a:pt x="18819" y="54740"/>
                    <a:pt x="19105" y="54875"/>
                    <a:pt x="19105" y="54875"/>
                  </a:cubicBezTo>
                  <a:cubicBezTo>
                    <a:pt x="19105" y="54875"/>
                    <a:pt x="18265" y="53517"/>
                    <a:pt x="17106" y="53517"/>
                  </a:cubicBezTo>
                  <a:cubicBezTo>
                    <a:pt x="16587" y="53597"/>
                    <a:pt x="16147" y="53836"/>
                    <a:pt x="15747" y="54196"/>
                  </a:cubicBezTo>
                  <a:cubicBezTo>
                    <a:pt x="14149" y="47761"/>
                    <a:pt x="3597" y="6035"/>
                    <a:pt x="2998" y="4117"/>
                  </a:cubicBezTo>
                  <a:cubicBezTo>
                    <a:pt x="2438" y="2598"/>
                    <a:pt x="1599" y="1199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7" name="Google Shape;787;p71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 rot="-769762">
              <a:off x="6479213" y="762982"/>
              <a:ext cx="332401" cy="14930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1786712" y="433397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166</a:t>
            </a:r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title" idx="2"/>
          </p:nvPr>
        </p:nvSpPr>
        <p:spPr>
          <a:xfrm>
            <a:off x="1786712" y="2420804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+200</a:t>
            </a:r>
            <a:endParaRPr/>
          </a:p>
        </p:txBody>
      </p:sp>
      <p:sp>
        <p:nvSpPr>
          <p:cNvPr id="391" name="Google Shape;391;p36"/>
          <p:cNvSpPr txBox="1">
            <a:spLocks noGrp="1"/>
          </p:cNvSpPr>
          <p:nvPr>
            <p:ph type="subTitle" idx="3"/>
          </p:nvPr>
        </p:nvSpPr>
        <p:spPr>
          <a:xfrm>
            <a:off x="1786712" y="3350616"/>
            <a:ext cx="2504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 that champions can purchase, offering various stats and abilities to enhance performance.</a:t>
            </a:r>
            <a:endParaRPr/>
          </a:p>
        </p:txBody>
      </p:sp>
      <p:grpSp>
        <p:nvGrpSpPr>
          <p:cNvPr id="392" name="Google Shape;392;p36"/>
          <p:cNvGrpSpPr/>
          <p:nvPr/>
        </p:nvGrpSpPr>
        <p:grpSpPr>
          <a:xfrm>
            <a:off x="5610397" y="1179207"/>
            <a:ext cx="1746891" cy="3429533"/>
            <a:chOff x="5743740" y="1059425"/>
            <a:chExt cx="1807815" cy="3549139"/>
          </a:xfrm>
        </p:grpSpPr>
        <p:sp>
          <p:nvSpPr>
            <p:cNvPr id="393" name="Google Shape;393;p36"/>
            <p:cNvSpPr/>
            <p:nvPr/>
          </p:nvSpPr>
          <p:spPr>
            <a:xfrm>
              <a:off x="5743740" y="1059425"/>
              <a:ext cx="1807815" cy="3549139"/>
            </a:xfrm>
            <a:custGeom>
              <a:avLst/>
              <a:gdLst/>
              <a:ahLst/>
              <a:cxnLst/>
              <a:rect l="l" t="t" r="r" b="b"/>
              <a:pathLst>
                <a:path w="51061" h="100244" extrusionOk="0">
                  <a:moveTo>
                    <a:pt x="40473" y="84663"/>
                  </a:moveTo>
                  <a:lnTo>
                    <a:pt x="40473" y="84663"/>
                  </a:lnTo>
                  <a:cubicBezTo>
                    <a:pt x="40585" y="84886"/>
                    <a:pt x="40697" y="85147"/>
                    <a:pt x="40771" y="85371"/>
                  </a:cubicBezTo>
                  <a:lnTo>
                    <a:pt x="40473" y="84663"/>
                  </a:lnTo>
                  <a:close/>
                  <a:moveTo>
                    <a:pt x="2485" y="98084"/>
                  </a:moveTo>
                  <a:cubicBezTo>
                    <a:pt x="2537" y="98101"/>
                    <a:pt x="2587" y="98116"/>
                    <a:pt x="2636" y="98130"/>
                  </a:cubicBezTo>
                  <a:lnTo>
                    <a:pt x="2636" y="98130"/>
                  </a:lnTo>
                  <a:lnTo>
                    <a:pt x="2485" y="98084"/>
                  </a:lnTo>
                  <a:close/>
                  <a:moveTo>
                    <a:pt x="21908" y="0"/>
                  </a:moveTo>
                  <a:cubicBezTo>
                    <a:pt x="21759" y="0"/>
                    <a:pt x="21610" y="38"/>
                    <a:pt x="21498" y="75"/>
                  </a:cubicBezTo>
                  <a:lnTo>
                    <a:pt x="21386" y="112"/>
                  </a:lnTo>
                  <a:cubicBezTo>
                    <a:pt x="21274" y="112"/>
                    <a:pt x="21162" y="149"/>
                    <a:pt x="21050" y="187"/>
                  </a:cubicBezTo>
                  <a:lnTo>
                    <a:pt x="20939" y="261"/>
                  </a:lnTo>
                  <a:cubicBezTo>
                    <a:pt x="20827" y="299"/>
                    <a:pt x="20752" y="336"/>
                    <a:pt x="20640" y="373"/>
                  </a:cubicBezTo>
                  <a:lnTo>
                    <a:pt x="20528" y="448"/>
                  </a:lnTo>
                  <a:cubicBezTo>
                    <a:pt x="20379" y="522"/>
                    <a:pt x="20268" y="597"/>
                    <a:pt x="20156" y="709"/>
                  </a:cubicBezTo>
                  <a:cubicBezTo>
                    <a:pt x="19932" y="858"/>
                    <a:pt x="19746" y="1044"/>
                    <a:pt x="19596" y="1231"/>
                  </a:cubicBezTo>
                  <a:cubicBezTo>
                    <a:pt x="19485" y="1342"/>
                    <a:pt x="19410" y="1417"/>
                    <a:pt x="19298" y="1529"/>
                  </a:cubicBezTo>
                  <a:cubicBezTo>
                    <a:pt x="18925" y="2051"/>
                    <a:pt x="18441" y="2461"/>
                    <a:pt x="17844" y="2759"/>
                  </a:cubicBezTo>
                  <a:cubicBezTo>
                    <a:pt x="17733" y="2796"/>
                    <a:pt x="17583" y="2834"/>
                    <a:pt x="17472" y="2871"/>
                  </a:cubicBezTo>
                  <a:cubicBezTo>
                    <a:pt x="17360" y="2871"/>
                    <a:pt x="17211" y="2908"/>
                    <a:pt x="17099" y="2908"/>
                  </a:cubicBezTo>
                  <a:lnTo>
                    <a:pt x="16726" y="2908"/>
                  </a:lnTo>
                  <a:cubicBezTo>
                    <a:pt x="16465" y="2871"/>
                    <a:pt x="16241" y="2796"/>
                    <a:pt x="15980" y="2722"/>
                  </a:cubicBezTo>
                  <a:cubicBezTo>
                    <a:pt x="15123" y="2386"/>
                    <a:pt x="14265" y="1827"/>
                    <a:pt x="13371" y="1491"/>
                  </a:cubicBezTo>
                  <a:cubicBezTo>
                    <a:pt x="13147" y="1417"/>
                    <a:pt x="12886" y="1342"/>
                    <a:pt x="12625" y="1305"/>
                  </a:cubicBezTo>
                  <a:lnTo>
                    <a:pt x="12215" y="1305"/>
                  </a:lnTo>
                  <a:cubicBezTo>
                    <a:pt x="12103" y="1305"/>
                    <a:pt x="11954" y="1342"/>
                    <a:pt x="11842" y="1342"/>
                  </a:cubicBezTo>
                  <a:cubicBezTo>
                    <a:pt x="11619" y="1380"/>
                    <a:pt x="11432" y="1454"/>
                    <a:pt x="11246" y="1529"/>
                  </a:cubicBezTo>
                  <a:cubicBezTo>
                    <a:pt x="10873" y="1715"/>
                    <a:pt x="10538" y="2013"/>
                    <a:pt x="10314" y="2349"/>
                  </a:cubicBezTo>
                  <a:cubicBezTo>
                    <a:pt x="10202" y="2498"/>
                    <a:pt x="10127" y="2647"/>
                    <a:pt x="10016" y="2796"/>
                  </a:cubicBezTo>
                  <a:cubicBezTo>
                    <a:pt x="9941" y="2945"/>
                    <a:pt x="9904" y="3095"/>
                    <a:pt x="9829" y="3244"/>
                  </a:cubicBezTo>
                  <a:cubicBezTo>
                    <a:pt x="9755" y="3505"/>
                    <a:pt x="9643" y="3766"/>
                    <a:pt x="9606" y="4064"/>
                  </a:cubicBezTo>
                  <a:cubicBezTo>
                    <a:pt x="9456" y="3505"/>
                    <a:pt x="9195" y="3020"/>
                    <a:pt x="8823" y="2610"/>
                  </a:cubicBezTo>
                  <a:cubicBezTo>
                    <a:pt x="8226" y="1976"/>
                    <a:pt x="6921" y="1827"/>
                    <a:pt x="6027" y="1827"/>
                  </a:cubicBezTo>
                  <a:cubicBezTo>
                    <a:pt x="5728" y="1827"/>
                    <a:pt x="5617" y="2200"/>
                    <a:pt x="5840" y="2349"/>
                  </a:cubicBezTo>
                  <a:cubicBezTo>
                    <a:pt x="6325" y="2684"/>
                    <a:pt x="7071" y="3020"/>
                    <a:pt x="7182" y="3579"/>
                  </a:cubicBezTo>
                  <a:cubicBezTo>
                    <a:pt x="7331" y="4474"/>
                    <a:pt x="7033" y="5518"/>
                    <a:pt x="6884" y="6412"/>
                  </a:cubicBezTo>
                  <a:cubicBezTo>
                    <a:pt x="6710" y="6529"/>
                    <a:pt x="6546" y="6594"/>
                    <a:pt x="6360" y="6594"/>
                  </a:cubicBezTo>
                  <a:cubicBezTo>
                    <a:pt x="6189" y="6594"/>
                    <a:pt x="5999" y="6538"/>
                    <a:pt x="5766" y="6412"/>
                  </a:cubicBezTo>
                  <a:cubicBezTo>
                    <a:pt x="5989" y="5965"/>
                    <a:pt x="6139" y="5480"/>
                    <a:pt x="6139" y="4996"/>
                  </a:cubicBezTo>
                  <a:cubicBezTo>
                    <a:pt x="6139" y="3270"/>
                    <a:pt x="4757" y="2262"/>
                    <a:pt x="3372" y="2262"/>
                  </a:cubicBezTo>
                  <a:cubicBezTo>
                    <a:pt x="2393" y="2262"/>
                    <a:pt x="1413" y="2766"/>
                    <a:pt x="919" y="3877"/>
                  </a:cubicBezTo>
                  <a:cubicBezTo>
                    <a:pt x="1" y="5882"/>
                    <a:pt x="1619" y="7762"/>
                    <a:pt x="3413" y="7762"/>
                  </a:cubicBezTo>
                  <a:cubicBezTo>
                    <a:pt x="4021" y="7762"/>
                    <a:pt x="4650" y="7546"/>
                    <a:pt x="5207" y="7046"/>
                  </a:cubicBezTo>
                  <a:cubicBezTo>
                    <a:pt x="5318" y="7158"/>
                    <a:pt x="5430" y="7270"/>
                    <a:pt x="5542" y="7344"/>
                  </a:cubicBezTo>
                  <a:cubicBezTo>
                    <a:pt x="6139" y="7680"/>
                    <a:pt x="6772" y="7978"/>
                    <a:pt x="7443" y="8239"/>
                  </a:cubicBezTo>
                  <a:cubicBezTo>
                    <a:pt x="8450" y="8761"/>
                    <a:pt x="9345" y="9507"/>
                    <a:pt x="10090" y="10364"/>
                  </a:cubicBezTo>
                  <a:cubicBezTo>
                    <a:pt x="10090" y="10588"/>
                    <a:pt x="10053" y="10811"/>
                    <a:pt x="10016" y="10998"/>
                  </a:cubicBezTo>
                  <a:cubicBezTo>
                    <a:pt x="9307" y="14167"/>
                    <a:pt x="5691" y="15583"/>
                    <a:pt x="3604" y="18081"/>
                  </a:cubicBezTo>
                  <a:cubicBezTo>
                    <a:pt x="3454" y="18267"/>
                    <a:pt x="3343" y="18417"/>
                    <a:pt x="3193" y="18603"/>
                  </a:cubicBezTo>
                  <a:cubicBezTo>
                    <a:pt x="2597" y="19423"/>
                    <a:pt x="2299" y="20392"/>
                    <a:pt x="2336" y="21399"/>
                  </a:cubicBezTo>
                  <a:cubicBezTo>
                    <a:pt x="2411" y="22033"/>
                    <a:pt x="2709" y="22592"/>
                    <a:pt x="3156" y="23039"/>
                  </a:cubicBezTo>
                  <a:cubicBezTo>
                    <a:pt x="3343" y="23188"/>
                    <a:pt x="3566" y="23337"/>
                    <a:pt x="3790" y="23412"/>
                  </a:cubicBezTo>
                  <a:cubicBezTo>
                    <a:pt x="3902" y="23449"/>
                    <a:pt x="4014" y="23487"/>
                    <a:pt x="4125" y="23524"/>
                  </a:cubicBezTo>
                  <a:cubicBezTo>
                    <a:pt x="4191" y="23529"/>
                    <a:pt x="4256" y="23531"/>
                    <a:pt x="4323" y="23531"/>
                  </a:cubicBezTo>
                  <a:cubicBezTo>
                    <a:pt x="4785" y="23531"/>
                    <a:pt x="5262" y="23417"/>
                    <a:pt x="5654" y="23188"/>
                  </a:cubicBezTo>
                  <a:cubicBezTo>
                    <a:pt x="6176" y="22965"/>
                    <a:pt x="6660" y="22629"/>
                    <a:pt x="7145" y="22368"/>
                  </a:cubicBezTo>
                  <a:cubicBezTo>
                    <a:pt x="8193" y="21879"/>
                    <a:pt x="9340" y="21619"/>
                    <a:pt x="10492" y="21619"/>
                  </a:cubicBezTo>
                  <a:cubicBezTo>
                    <a:pt x="10570" y="21619"/>
                    <a:pt x="10647" y="21620"/>
                    <a:pt x="10724" y="21623"/>
                  </a:cubicBezTo>
                  <a:cubicBezTo>
                    <a:pt x="10985" y="21623"/>
                    <a:pt x="11209" y="21623"/>
                    <a:pt x="11470" y="21660"/>
                  </a:cubicBezTo>
                  <a:cubicBezTo>
                    <a:pt x="12327" y="21734"/>
                    <a:pt x="13184" y="21921"/>
                    <a:pt x="14005" y="22182"/>
                  </a:cubicBezTo>
                  <a:cubicBezTo>
                    <a:pt x="13334" y="24530"/>
                    <a:pt x="14228" y="26618"/>
                    <a:pt x="14340" y="28967"/>
                  </a:cubicBezTo>
                  <a:cubicBezTo>
                    <a:pt x="14340" y="29302"/>
                    <a:pt x="14377" y="29600"/>
                    <a:pt x="14415" y="29899"/>
                  </a:cubicBezTo>
                  <a:cubicBezTo>
                    <a:pt x="14713" y="31763"/>
                    <a:pt x="15197" y="33589"/>
                    <a:pt x="15906" y="35342"/>
                  </a:cubicBezTo>
                  <a:cubicBezTo>
                    <a:pt x="16018" y="35603"/>
                    <a:pt x="16129" y="35901"/>
                    <a:pt x="16241" y="36199"/>
                  </a:cubicBezTo>
                  <a:lnTo>
                    <a:pt x="16801" y="37653"/>
                  </a:lnTo>
                  <a:lnTo>
                    <a:pt x="17322" y="40598"/>
                  </a:lnTo>
                  <a:cubicBezTo>
                    <a:pt x="17397" y="40784"/>
                    <a:pt x="16838" y="41418"/>
                    <a:pt x="16838" y="41679"/>
                  </a:cubicBezTo>
                  <a:cubicBezTo>
                    <a:pt x="16763" y="41828"/>
                    <a:pt x="16651" y="41977"/>
                    <a:pt x="16540" y="42127"/>
                  </a:cubicBezTo>
                  <a:cubicBezTo>
                    <a:pt x="16316" y="42462"/>
                    <a:pt x="16092" y="42760"/>
                    <a:pt x="15869" y="43059"/>
                  </a:cubicBezTo>
                  <a:lnTo>
                    <a:pt x="15533" y="43469"/>
                  </a:lnTo>
                  <a:cubicBezTo>
                    <a:pt x="15309" y="43804"/>
                    <a:pt x="15086" y="44102"/>
                    <a:pt x="14825" y="44438"/>
                  </a:cubicBezTo>
                  <a:lnTo>
                    <a:pt x="14526" y="44811"/>
                  </a:lnTo>
                  <a:cubicBezTo>
                    <a:pt x="14265" y="45146"/>
                    <a:pt x="14005" y="45482"/>
                    <a:pt x="13744" y="45817"/>
                  </a:cubicBezTo>
                  <a:cubicBezTo>
                    <a:pt x="13632" y="45892"/>
                    <a:pt x="13557" y="46004"/>
                    <a:pt x="13483" y="46115"/>
                  </a:cubicBezTo>
                  <a:cubicBezTo>
                    <a:pt x="13184" y="46451"/>
                    <a:pt x="12886" y="46824"/>
                    <a:pt x="12588" y="47159"/>
                  </a:cubicBezTo>
                  <a:cubicBezTo>
                    <a:pt x="12513" y="47234"/>
                    <a:pt x="12476" y="47308"/>
                    <a:pt x="12402" y="47383"/>
                  </a:cubicBezTo>
                  <a:cubicBezTo>
                    <a:pt x="12066" y="47756"/>
                    <a:pt x="11730" y="48166"/>
                    <a:pt x="11395" y="48539"/>
                  </a:cubicBezTo>
                  <a:lnTo>
                    <a:pt x="11283" y="48650"/>
                  </a:lnTo>
                  <a:cubicBezTo>
                    <a:pt x="10910" y="49061"/>
                    <a:pt x="10500" y="49471"/>
                    <a:pt x="10127" y="49881"/>
                  </a:cubicBezTo>
                  <a:cubicBezTo>
                    <a:pt x="7443" y="52677"/>
                    <a:pt x="4573" y="55212"/>
                    <a:pt x="1479" y="57486"/>
                  </a:cubicBezTo>
                  <a:cubicBezTo>
                    <a:pt x="3193" y="58343"/>
                    <a:pt x="4946" y="59163"/>
                    <a:pt x="6698" y="59909"/>
                  </a:cubicBezTo>
                  <a:cubicBezTo>
                    <a:pt x="7331" y="60207"/>
                    <a:pt x="8003" y="60468"/>
                    <a:pt x="8674" y="60766"/>
                  </a:cubicBezTo>
                  <a:lnTo>
                    <a:pt x="8785" y="60804"/>
                  </a:lnTo>
                  <a:cubicBezTo>
                    <a:pt x="8674" y="61624"/>
                    <a:pt x="8599" y="62444"/>
                    <a:pt x="8524" y="63264"/>
                  </a:cubicBezTo>
                  <a:cubicBezTo>
                    <a:pt x="8338" y="65277"/>
                    <a:pt x="8189" y="67253"/>
                    <a:pt x="8040" y="69266"/>
                  </a:cubicBezTo>
                  <a:cubicBezTo>
                    <a:pt x="7816" y="72100"/>
                    <a:pt x="7630" y="74970"/>
                    <a:pt x="7481" y="77841"/>
                  </a:cubicBezTo>
                  <a:cubicBezTo>
                    <a:pt x="7443" y="78549"/>
                    <a:pt x="7406" y="79295"/>
                    <a:pt x="7369" y="80003"/>
                  </a:cubicBezTo>
                  <a:cubicBezTo>
                    <a:pt x="7331" y="80711"/>
                    <a:pt x="7294" y="81494"/>
                    <a:pt x="7257" y="82240"/>
                  </a:cubicBezTo>
                  <a:cubicBezTo>
                    <a:pt x="7220" y="83694"/>
                    <a:pt x="7145" y="85147"/>
                    <a:pt x="7108" y="86601"/>
                  </a:cubicBezTo>
                  <a:cubicBezTo>
                    <a:pt x="7071" y="86750"/>
                    <a:pt x="7071" y="86900"/>
                    <a:pt x="7108" y="87049"/>
                  </a:cubicBezTo>
                  <a:lnTo>
                    <a:pt x="7108" y="87235"/>
                  </a:lnTo>
                  <a:cubicBezTo>
                    <a:pt x="7145" y="87682"/>
                    <a:pt x="7182" y="88130"/>
                    <a:pt x="7257" y="88577"/>
                  </a:cubicBezTo>
                  <a:cubicBezTo>
                    <a:pt x="7294" y="92044"/>
                    <a:pt x="5915" y="95362"/>
                    <a:pt x="3454" y="97823"/>
                  </a:cubicBezTo>
                  <a:cubicBezTo>
                    <a:pt x="3343" y="97934"/>
                    <a:pt x="3231" y="98084"/>
                    <a:pt x="3119" y="98233"/>
                  </a:cubicBezTo>
                  <a:cubicBezTo>
                    <a:pt x="2947" y="98204"/>
                    <a:pt x="2797" y="98175"/>
                    <a:pt x="2636" y="98130"/>
                  </a:cubicBezTo>
                  <a:lnTo>
                    <a:pt x="2636" y="98130"/>
                  </a:lnTo>
                  <a:lnTo>
                    <a:pt x="2970" y="98233"/>
                  </a:lnTo>
                  <a:cubicBezTo>
                    <a:pt x="2915" y="98222"/>
                    <a:pt x="2861" y="98216"/>
                    <a:pt x="2808" y="98216"/>
                  </a:cubicBezTo>
                  <a:cubicBezTo>
                    <a:pt x="2502" y="98216"/>
                    <a:pt x="2239" y="98394"/>
                    <a:pt x="2112" y="98680"/>
                  </a:cubicBezTo>
                  <a:cubicBezTo>
                    <a:pt x="2000" y="99016"/>
                    <a:pt x="2000" y="99388"/>
                    <a:pt x="2075" y="99761"/>
                  </a:cubicBezTo>
                  <a:cubicBezTo>
                    <a:pt x="2038" y="99873"/>
                    <a:pt x="2112" y="100022"/>
                    <a:pt x="2187" y="100134"/>
                  </a:cubicBezTo>
                  <a:cubicBezTo>
                    <a:pt x="2299" y="100171"/>
                    <a:pt x="2411" y="100209"/>
                    <a:pt x="2485" y="100209"/>
                  </a:cubicBezTo>
                  <a:cubicBezTo>
                    <a:pt x="2816" y="100232"/>
                    <a:pt x="3147" y="100243"/>
                    <a:pt x="3477" y="100243"/>
                  </a:cubicBezTo>
                  <a:cubicBezTo>
                    <a:pt x="5269" y="100243"/>
                    <a:pt x="7048" y="99906"/>
                    <a:pt x="8748" y="99277"/>
                  </a:cubicBezTo>
                  <a:cubicBezTo>
                    <a:pt x="9046" y="99202"/>
                    <a:pt x="9307" y="99016"/>
                    <a:pt x="9494" y="98755"/>
                  </a:cubicBezTo>
                  <a:cubicBezTo>
                    <a:pt x="9606" y="98419"/>
                    <a:pt x="9606" y="98084"/>
                    <a:pt x="9568" y="97785"/>
                  </a:cubicBezTo>
                  <a:cubicBezTo>
                    <a:pt x="9531" y="97152"/>
                    <a:pt x="9755" y="96555"/>
                    <a:pt x="10165" y="96070"/>
                  </a:cubicBezTo>
                  <a:cubicBezTo>
                    <a:pt x="10388" y="95809"/>
                    <a:pt x="10687" y="95586"/>
                    <a:pt x="10910" y="95325"/>
                  </a:cubicBezTo>
                  <a:cubicBezTo>
                    <a:pt x="11693" y="94356"/>
                    <a:pt x="11768" y="92939"/>
                    <a:pt x="11097" y="91895"/>
                  </a:cubicBezTo>
                  <a:cubicBezTo>
                    <a:pt x="11134" y="90926"/>
                    <a:pt x="10388" y="89696"/>
                    <a:pt x="10351" y="88764"/>
                  </a:cubicBezTo>
                  <a:cubicBezTo>
                    <a:pt x="10314" y="88652"/>
                    <a:pt x="10314" y="88540"/>
                    <a:pt x="10277" y="88391"/>
                  </a:cubicBezTo>
                  <a:cubicBezTo>
                    <a:pt x="10165" y="86266"/>
                    <a:pt x="10463" y="84141"/>
                    <a:pt x="11134" y="82090"/>
                  </a:cubicBezTo>
                  <a:cubicBezTo>
                    <a:pt x="11395" y="81270"/>
                    <a:pt x="11917" y="79183"/>
                    <a:pt x="12252" y="78363"/>
                  </a:cubicBezTo>
                  <a:cubicBezTo>
                    <a:pt x="14154" y="74560"/>
                    <a:pt x="15757" y="70608"/>
                    <a:pt x="17099" y="66619"/>
                  </a:cubicBezTo>
                  <a:cubicBezTo>
                    <a:pt x="17360" y="65874"/>
                    <a:pt x="17658" y="65091"/>
                    <a:pt x="17919" y="64345"/>
                  </a:cubicBezTo>
                  <a:cubicBezTo>
                    <a:pt x="20864" y="59089"/>
                    <a:pt x="22803" y="57486"/>
                    <a:pt x="24256" y="52900"/>
                  </a:cubicBezTo>
                  <a:cubicBezTo>
                    <a:pt x="24294" y="52751"/>
                    <a:pt x="24368" y="52565"/>
                    <a:pt x="24406" y="52378"/>
                  </a:cubicBezTo>
                  <a:cubicBezTo>
                    <a:pt x="24443" y="52453"/>
                    <a:pt x="24443" y="52490"/>
                    <a:pt x="24480" y="52528"/>
                  </a:cubicBezTo>
                  <a:cubicBezTo>
                    <a:pt x="26381" y="56927"/>
                    <a:pt x="26232" y="62146"/>
                    <a:pt x="27910" y="66619"/>
                  </a:cubicBezTo>
                  <a:lnTo>
                    <a:pt x="27984" y="66806"/>
                  </a:lnTo>
                  <a:lnTo>
                    <a:pt x="28134" y="67253"/>
                  </a:lnTo>
                  <a:cubicBezTo>
                    <a:pt x="28283" y="67589"/>
                    <a:pt x="28432" y="67887"/>
                    <a:pt x="28581" y="68185"/>
                  </a:cubicBezTo>
                  <a:cubicBezTo>
                    <a:pt x="28767" y="68521"/>
                    <a:pt x="28954" y="68856"/>
                    <a:pt x="29177" y="69229"/>
                  </a:cubicBezTo>
                  <a:cubicBezTo>
                    <a:pt x="30035" y="70534"/>
                    <a:pt x="31041" y="71727"/>
                    <a:pt x="32160" y="72845"/>
                  </a:cubicBezTo>
                  <a:cubicBezTo>
                    <a:pt x="32533" y="73218"/>
                    <a:pt x="32905" y="73628"/>
                    <a:pt x="33278" y="74001"/>
                  </a:cubicBezTo>
                  <a:cubicBezTo>
                    <a:pt x="35888" y="76797"/>
                    <a:pt x="38162" y="79891"/>
                    <a:pt x="40063" y="83209"/>
                  </a:cubicBezTo>
                  <a:cubicBezTo>
                    <a:pt x="40212" y="84141"/>
                    <a:pt x="40510" y="84998"/>
                    <a:pt x="40920" y="85856"/>
                  </a:cubicBezTo>
                  <a:cubicBezTo>
                    <a:pt x="41070" y="86974"/>
                    <a:pt x="41144" y="88130"/>
                    <a:pt x="41107" y="89286"/>
                  </a:cubicBezTo>
                  <a:cubicBezTo>
                    <a:pt x="41144" y="89994"/>
                    <a:pt x="41107" y="90702"/>
                    <a:pt x="40958" y="91373"/>
                  </a:cubicBezTo>
                  <a:cubicBezTo>
                    <a:pt x="40809" y="92081"/>
                    <a:pt x="40361" y="92678"/>
                    <a:pt x="39765" y="93051"/>
                  </a:cubicBezTo>
                  <a:cubicBezTo>
                    <a:pt x="39541" y="93163"/>
                    <a:pt x="39317" y="93312"/>
                    <a:pt x="39094" y="93461"/>
                  </a:cubicBezTo>
                  <a:cubicBezTo>
                    <a:pt x="38982" y="93498"/>
                    <a:pt x="38870" y="93573"/>
                    <a:pt x="38758" y="93647"/>
                  </a:cubicBezTo>
                  <a:cubicBezTo>
                    <a:pt x="38162" y="93871"/>
                    <a:pt x="37789" y="94393"/>
                    <a:pt x="37752" y="94989"/>
                  </a:cubicBezTo>
                  <a:cubicBezTo>
                    <a:pt x="37714" y="95138"/>
                    <a:pt x="37789" y="95250"/>
                    <a:pt x="37864" y="95362"/>
                  </a:cubicBezTo>
                  <a:cubicBezTo>
                    <a:pt x="37945" y="95417"/>
                    <a:pt x="38027" y="95451"/>
                    <a:pt x="38124" y="95451"/>
                  </a:cubicBezTo>
                  <a:cubicBezTo>
                    <a:pt x="38159" y="95451"/>
                    <a:pt x="38196" y="95447"/>
                    <a:pt x="38236" y="95437"/>
                  </a:cubicBezTo>
                  <a:cubicBezTo>
                    <a:pt x="40436" y="95437"/>
                    <a:pt x="42598" y="95027"/>
                    <a:pt x="44648" y="94281"/>
                  </a:cubicBezTo>
                  <a:cubicBezTo>
                    <a:pt x="44909" y="94206"/>
                    <a:pt x="45170" y="94057"/>
                    <a:pt x="45394" y="93871"/>
                  </a:cubicBezTo>
                  <a:cubicBezTo>
                    <a:pt x="45953" y="93312"/>
                    <a:pt x="45655" y="92380"/>
                    <a:pt x="45655" y="91560"/>
                  </a:cubicBezTo>
                  <a:cubicBezTo>
                    <a:pt x="45655" y="90516"/>
                    <a:pt x="46326" y="89584"/>
                    <a:pt x="46811" y="88652"/>
                  </a:cubicBezTo>
                  <a:cubicBezTo>
                    <a:pt x="47034" y="88242"/>
                    <a:pt x="47183" y="87794"/>
                    <a:pt x="47258" y="87310"/>
                  </a:cubicBezTo>
                  <a:cubicBezTo>
                    <a:pt x="47333" y="86862"/>
                    <a:pt x="47146" y="86378"/>
                    <a:pt x="46811" y="86079"/>
                  </a:cubicBezTo>
                  <a:cubicBezTo>
                    <a:pt x="46289" y="85707"/>
                    <a:pt x="45655" y="85744"/>
                    <a:pt x="45133" y="85520"/>
                  </a:cubicBezTo>
                  <a:lnTo>
                    <a:pt x="45096" y="85520"/>
                  </a:lnTo>
                  <a:cubicBezTo>
                    <a:pt x="45021" y="85371"/>
                    <a:pt x="44909" y="85222"/>
                    <a:pt x="44798" y="85110"/>
                  </a:cubicBezTo>
                  <a:cubicBezTo>
                    <a:pt x="44574" y="84849"/>
                    <a:pt x="43642" y="83656"/>
                    <a:pt x="43194" y="83172"/>
                  </a:cubicBezTo>
                  <a:cubicBezTo>
                    <a:pt x="42859" y="82575"/>
                    <a:pt x="42449" y="82053"/>
                    <a:pt x="42151" y="81494"/>
                  </a:cubicBezTo>
                  <a:cubicBezTo>
                    <a:pt x="41517" y="80264"/>
                    <a:pt x="41442" y="78847"/>
                    <a:pt x="41293" y="77431"/>
                  </a:cubicBezTo>
                  <a:cubicBezTo>
                    <a:pt x="41256" y="76983"/>
                    <a:pt x="41181" y="76499"/>
                    <a:pt x="41107" y="76051"/>
                  </a:cubicBezTo>
                  <a:cubicBezTo>
                    <a:pt x="41032" y="75716"/>
                    <a:pt x="40958" y="75380"/>
                    <a:pt x="40846" y="75045"/>
                  </a:cubicBezTo>
                  <a:cubicBezTo>
                    <a:pt x="40846" y="74933"/>
                    <a:pt x="40809" y="74858"/>
                    <a:pt x="40771" y="74746"/>
                  </a:cubicBezTo>
                  <a:cubicBezTo>
                    <a:pt x="40697" y="74560"/>
                    <a:pt x="40622" y="74336"/>
                    <a:pt x="40548" y="74113"/>
                  </a:cubicBezTo>
                  <a:cubicBezTo>
                    <a:pt x="40548" y="74113"/>
                    <a:pt x="40548" y="74075"/>
                    <a:pt x="40548" y="74075"/>
                  </a:cubicBezTo>
                  <a:cubicBezTo>
                    <a:pt x="40510" y="73963"/>
                    <a:pt x="40473" y="73852"/>
                    <a:pt x="40436" y="73777"/>
                  </a:cubicBezTo>
                  <a:cubicBezTo>
                    <a:pt x="40361" y="73553"/>
                    <a:pt x="40287" y="73330"/>
                    <a:pt x="40175" y="73106"/>
                  </a:cubicBezTo>
                  <a:lnTo>
                    <a:pt x="40063" y="72845"/>
                  </a:lnTo>
                  <a:cubicBezTo>
                    <a:pt x="39839" y="72398"/>
                    <a:pt x="39616" y="71876"/>
                    <a:pt x="39392" y="71391"/>
                  </a:cubicBezTo>
                  <a:cubicBezTo>
                    <a:pt x="39094" y="70795"/>
                    <a:pt x="38833" y="70161"/>
                    <a:pt x="38572" y="69564"/>
                  </a:cubicBezTo>
                  <a:cubicBezTo>
                    <a:pt x="38423" y="69266"/>
                    <a:pt x="38311" y="68968"/>
                    <a:pt x="38199" y="68632"/>
                  </a:cubicBezTo>
                  <a:cubicBezTo>
                    <a:pt x="37565" y="66992"/>
                    <a:pt x="37230" y="65277"/>
                    <a:pt x="37118" y="63525"/>
                  </a:cubicBezTo>
                  <a:cubicBezTo>
                    <a:pt x="37118" y="63190"/>
                    <a:pt x="37081" y="62854"/>
                    <a:pt x="37081" y="62556"/>
                  </a:cubicBezTo>
                  <a:lnTo>
                    <a:pt x="37081" y="61661"/>
                  </a:lnTo>
                  <a:cubicBezTo>
                    <a:pt x="37155" y="60282"/>
                    <a:pt x="37230" y="58940"/>
                    <a:pt x="37379" y="57560"/>
                  </a:cubicBezTo>
                  <a:cubicBezTo>
                    <a:pt x="37491" y="56703"/>
                    <a:pt x="37528" y="55920"/>
                    <a:pt x="37565" y="55174"/>
                  </a:cubicBezTo>
                  <a:cubicBezTo>
                    <a:pt x="39988" y="55845"/>
                    <a:pt x="42523" y="56218"/>
                    <a:pt x="44350" y="57859"/>
                  </a:cubicBezTo>
                  <a:cubicBezTo>
                    <a:pt x="44798" y="57411"/>
                    <a:pt x="45208" y="56964"/>
                    <a:pt x="45655" y="56517"/>
                  </a:cubicBezTo>
                  <a:cubicBezTo>
                    <a:pt x="47519" y="54615"/>
                    <a:pt x="49308" y="52677"/>
                    <a:pt x="51060" y="50701"/>
                  </a:cubicBezTo>
                  <a:lnTo>
                    <a:pt x="51060" y="50701"/>
                  </a:lnTo>
                  <a:cubicBezTo>
                    <a:pt x="50729" y="50747"/>
                    <a:pt x="50397" y="50769"/>
                    <a:pt x="50067" y="50769"/>
                  </a:cubicBezTo>
                  <a:cubicBezTo>
                    <a:pt x="47468" y="50769"/>
                    <a:pt x="44951" y="49401"/>
                    <a:pt x="42934" y="47681"/>
                  </a:cubicBezTo>
                  <a:cubicBezTo>
                    <a:pt x="41778" y="46637"/>
                    <a:pt x="40697" y="45556"/>
                    <a:pt x="39653" y="44401"/>
                  </a:cubicBezTo>
                  <a:lnTo>
                    <a:pt x="38982" y="43655"/>
                  </a:lnTo>
                  <a:lnTo>
                    <a:pt x="38609" y="43282"/>
                  </a:lnTo>
                  <a:lnTo>
                    <a:pt x="38236" y="42835"/>
                  </a:lnTo>
                  <a:lnTo>
                    <a:pt x="37752" y="42387"/>
                  </a:lnTo>
                  <a:cubicBezTo>
                    <a:pt x="37677" y="42276"/>
                    <a:pt x="37565" y="42164"/>
                    <a:pt x="37453" y="42089"/>
                  </a:cubicBezTo>
                  <a:cubicBezTo>
                    <a:pt x="37192" y="41828"/>
                    <a:pt x="36932" y="41567"/>
                    <a:pt x="36671" y="41306"/>
                  </a:cubicBezTo>
                  <a:cubicBezTo>
                    <a:pt x="36372" y="41083"/>
                    <a:pt x="36111" y="40859"/>
                    <a:pt x="35813" y="40598"/>
                  </a:cubicBezTo>
                  <a:cubicBezTo>
                    <a:pt x="34732" y="39741"/>
                    <a:pt x="33502" y="39144"/>
                    <a:pt x="32160" y="38883"/>
                  </a:cubicBezTo>
                  <a:lnTo>
                    <a:pt x="32048" y="38883"/>
                  </a:lnTo>
                  <a:cubicBezTo>
                    <a:pt x="31675" y="38361"/>
                    <a:pt x="31340" y="37765"/>
                    <a:pt x="31004" y="37206"/>
                  </a:cubicBezTo>
                  <a:cubicBezTo>
                    <a:pt x="30929" y="37056"/>
                    <a:pt x="30855" y="36870"/>
                    <a:pt x="30780" y="36721"/>
                  </a:cubicBezTo>
                  <a:cubicBezTo>
                    <a:pt x="30557" y="36311"/>
                    <a:pt x="30370" y="35901"/>
                    <a:pt x="30184" y="35453"/>
                  </a:cubicBezTo>
                  <a:cubicBezTo>
                    <a:pt x="29774" y="34484"/>
                    <a:pt x="29438" y="33478"/>
                    <a:pt x="29215" y="32434"/>
                  </a:cubicBezTo>
                  <a:lnTo>
                    <a:pt x="29215" y="32434"/>
                  </a:lnTo>
                  <a:lnTo>
                    <a:pt x="31265" y="33142"/>
                  </a:lnTo>
                  <a:cubicBezTo>
                    <a:pt x="31745" y="33340"/>
                    <a:pt x="32268" y="33430"/>
                    <a:pt x="32785" y="33430"/>
                  </a:cubicBezTo>
                  <a:cubicBezTo>
                    <a:pt x="32950" y="33430"/>
                    <a:pt x="33115" y="33421"/>
                    <a:pt x="33278" y="33403"/>
                  </a:cubicBezTo>
                  <a:cubicBezTo>
                    <a:pt x="32793" y="32844"/>
                    <a:pt x="32197" y="32359"/>
                    <a:pt x="31526" y="32024"/>
                  </a:cubicBezTo>
                  <a:cubicBezTo>
                    <a:pt x="31666" y="31975"/>
                    <a:pt x="31806" y="31955"/>
                    <a:pt x="31947" y="31955"/>
                  </a:cubicBezTo>
                  <a:cubicBezTo>
                    <a:pt x="32800" y="31955"/>
                    <a:pt x="33659" y="32721"/>
                    <a:pt x="34561" y="32721"/>
                  </a:cubicBezTo>
                  <a:cubicBezTo>
                    <a:pt x="34655" y="32721"/>
                    <a:pt x="34749" y="32713"/>
                    <a:pt x="34844" y="32695"/>
                  </a:cubicBezTo>
                  <a:cubicBezTo>
                    <a:pt x="34620" y="32098"/>
                    <a:pt x="33986" y="31800"/>
                    <a:pt x="33390" y="31614"/>
                  </a:cubicBezTo>
                  <a:cubicBezTo>
                    <a:pt x="32793" y="31464"/>
                    <a:pt x="32197" y="31166"/>
                    <a:pt x="31750" y="30756"/>
                  </a:cubicBezTo>
                  <a:lnTo>
                    <a:pt x="31750" y="30756"/>
                  </a:lnTo>
                  <a:lnTo>
                    <a:pt x="35030" y="30980"/>
                  </a:lnTo>
                  <a:cubicBezTo>
                    <a:pt x="35060" y="30984"/>
                    <a:pt x="35092" y="30985"/>
                    <a:pt x="35125" y="30985"/>
                  </a:cubicBezTo>
                  <a:cubicBezTo>
                    <a:pt x="35414" y="30985"/>
                    <a:pt x="35768" y="30838"/>
                    <a:pt x="35701" y="30570"/>
                  </a:cubicBezTo>
                  <a:cubicBezTo>
                    <a:pt x="35627" y="30383"/>
                    <a:pt x="35366" y="30346"/>
                    <a:pt x="35179" y="30346"/>
                  </a:cubicBezTo>
                  <a:cubicBezTo>
                    <a:pt x="34173" y="30346"/>
                    <a:pt x="33166" y="30197"/>
                    <a:pt x="32234" y="29899"/>
                  </a:cubicBezTo>
                  <a:cubicBezTo>
                    <a:pt x="32122" y="29899"/>
                    <a:pt x="32085" y="29861"/>
                    <a:pt x="32011" y="29787"/>
                  </a:cubicBezTo>
                  <a:cubicBezTo>
                    <a:pt x="31936" y="29600"/>
                    <a:pt x="32197" y="29451"/>
                    <a:pt x="32383" y="29451"/>
                  </a:cubicBezTo>
                  <a:cubicBezTo>
                    <a:pt x="33390" y="29340"/>
                    <a:pt x="34434" y="29489"/>
                    <a:pt x="35254" y="28929"/>
                  </a:cubicBezTo>
                  <a:cubicBezTo>
                    <a:pt x="35328" y="28818"/>
                    <a:pt x="35291" y="28631"/>
                    <a:pt x="35179" y="28557"/>
                  </a:cubicBezTo>
                  <a:cubicBezTo>
                    <a:pt x="35030" y="28482"/>
                    <a:pt x="34881" y="28445"/>
                    <a:pt x="34732" y="28445"/>
                  </a:cubicBezTo>
                  <a:cubicBezTo>
                    <a:pt x="33688" y="28370"/>
                    <a:pt x="32644" y="28333"/>
                    <a:pt x="31601" y="28333"/>
                  </a:cubicBezTo>
                  <a:cubicBezTo>
                    <a:pt x="32085" y="27326"/>
                    <a:pt x="32309" y="26245"/>
                    <a:pt x="32346" y="25127"/>
                  </a:cubicBezTo>
                  <a:cubicBezTo>
                    <a:pt x="33166" y="24419"/>
                    <a:pt x="33912" y="23636"/>
                    <a:pt x="34546" y="22778"/>
                  </a:cubicBezTo>
                  <a:cubicBezTo>
                    <a:pt x="35589" y="21362"/>
                    <a:pt x="36559" y="19572"/>
                    <a:pt x="35888" y="17932"/>
                  </a:cubicBezTo>
                  <a:cubicBezTo>
                    <a:pt x="35627" y="17298"/>
                    <a:pt x="35142" y="16813"/>
                    <a:pt x="34844" y="16180"/>
                  </a:cubicBezTo>
                  <a:cubicBezTo>
                    <a:pt x="34061" y="14539"/>
                    <a:pt x="34769" y="12601"/>
                    <a:pt x="35068" y="10811"/>
                  </a:cubicBezTo>
                  <a:cubicBezTo>
                    <a:pt x="35366" y="8985"/>
                    <a:pt x="34881" y="6636"/>
                    <a:pt x="33092" y="6226"/>
                  </a:cubicBezTo>
                  <a:cubicBezTo>
                    <a:pt x="32783" y="6157"/>
                    <a:pt x="32488" y="6134"/>
                    <a:pt x="32201" y="6134"/>
                  </a:cubicBezTo>
                  <a:cubicBezTo>
                    <a:pt x="31616" y="6134"/>
                    <a:pt x="31063" y="6230"/>
                    <a:pt x="30487" y="6230"/>
                  </a:cubicBezTo>
                  <a:cubicBezTo>
                    <a:pt x="30423" y="6230"/>
                    <a:pt x="30360" y="6229"/>
                    <a:pt x="30296" y="6226"/>
                  </a:cubicBezTo>
                  <a:cubicBezTo>
                    <a:pt x="28767" y="5518"/>
                    <a:pt x="27984" y="4287"/>
                    <a:pt x="27127" y="2871"/>
                  </a:cubicBezTo>
                  <a:cubicBezTo>
                    <a:pt x="26493" y="1864"/>
                    <a:pt x="25636" y="1081"/>
                    <a:pt x="24629" y="559"/>
                  </a:cubicBezTo>
                  <a:lnTo>
                    <a:pt x="24555" y="522"/>
                  </a:lnTo>
                  <a:lnTo>
                    <a:pt x="24219" y="373"/>
                  </a:lnTo>
                  <a:lnTo>
                    <a:pt x="24145" y="336"/>
                  </a:lnTo>
                  <a:cubicBezTo>
                    <a:pt x="23846" y="224"/>
                    <a:pt x="23511" y="112"/>
                    <a:pt x="23213" y="75"/>
                  </a:cubicBezTo>
                  <a:cubicBezTo>
                    <a:pt x="23138" y="75"/>
                    <a:pt x="23063" y="38"/>
                    <a:pt x="22989" y="38"/>
                  </a:cubicBezTo>
                  <a:lnTo>
                    <a:pt x="22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5758300" y="1129300"/>
              <a:ext cx="212100" cy="212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5" name="Google Shape;395;p3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5580525" y="927876"/>
            <a:ext cx="381925" cy="5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 txBox="1">
            <a:spLocks noGrp="1"/>
          </p:cNvSpPr>
          <p:nvPr>
            <p:ph type="subTitle" idx="1"/>
          </p:nvPr>
        </p:nvSpPr>
        <p:spPr>
          <a:xfrm>
            <a:off x="1786712" y="1639635"/>
            <a:ext cx="25041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champions each with unique abilities. Champions categorized by roles—Top, Jungle, Mid, ADC, Support.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72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72"/>
          <p:cNvSpPr txBox="1">
            <a:spLocks noGrp="1"/>
          </p:cNvSpPr>
          <p:nvPr>
            <p:ph type="body" idx="1"/>
          </p:nvPr>
        </p:nvSpPr>
        <p:spPr>
          <a:xfrm>
            <a:off x="720000" y="1509960"/>
            <a:ext cx="42744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/>
              <a:t>Champion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/>
              <a:t>Champion_base_info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/>
              <a:t>Champion_base_stats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/>
              <a:t>Champion_tags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/>
              <a:t>Tags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/>
              <a:t>Lane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/>
              <a:t>Ranking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/>
              <a:t>Game_stats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/>
              <a:t>Matchup</a:t>
            </a:r>
            <a:endParaRPr sz="19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 - 9 TABLES</a:t>
            </a:r>
            <a:endParaRPr/>
          </a:p>
        </p:txBody>
      </p:sp>
      <p:sp>
        <p:nvSpPr>
          <p:cNvPr id="795" name="Google Shape;795;p72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73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73"/>
          <p:cNvSpPr txBox="1">
            <a:spLocks noGrp="1"/>
          </p:cNvSpPr>
          <p:nvPr>
            <p:ph type="title"/>
          </p:nvPr>
        </p:nvSpPr>
        <p:spPr>
          <a:xfrm>
            <a:off x="1681350" y="-114075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sp>
        <p:nvSpPr>
          <p:cNvPr id="802" name="Google Shape;802;p73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3" name="Google Shape;803;p7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527660" y="528775"/>
            <a:ext cx="6088687" cy="440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4"/>
          <p:cNvSpPr txBox="1">
            <a:spLocks noGrp="1"/>
          </p:cNvSpPr>
          <p:nvPr>
            <p:ph type="body" idx="1"/>
          </p:nvPr>
        </p:nvSpPr>
        <p:spPr>
          <a:xfrm>
            <a:off x="720000" y="979810"/>
            <a:ext cx="42744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MySQL Workbench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Mysql.connector (python library)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Custom Functions on Python</a:t>
            </a:r>
            <a:endParaRPr sz="2200"/>
          </a:p>
        </p:txBody>
      </p:sp>
      <p:sp>
        <p:nvSpPr>
          <p:cNvPr id="809" name="Google Shape;809;p7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69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for Data Storage</a:t>
            </a:r>
            <a:endParaRPr/>
          </a:p>
        </p:txBody>
      </p:sp>
      <p:pic>
        <p:nvPicPr>
          <p:cNvPr id="810" name="Google Shape;8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650" y="387600"/>
            <a:ext cx="3844800" cy="25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313" y="3328088"/>
            <a:ext cx="27146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0775" y="3328100"/>
            <a:ext cx="2838450" cy="159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3" name="Google Shape;813;p74"/>
          <p:cNvCxnSpPr>
            <a:endCxn id="812" idx="1"/>
          </p:cNvCxnSpPr>
          <p:nvPr/>
        </p:nvCxnSpPr>
        <p:spPr>
          <a:xfrm rot="10800000" flipH="1">
            <a:off x="3986475" y="4123438"/>
            <a:ext cx="1524300" cy="8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7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3990986" y="2815240"/>
            <a:ext cx="1167857" cy="179734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7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 Functions in python</a:t>
            </a:r>
            <a:endParaRPr/>
          </a:p>
        </p:txBody>
      </p:sp>
      <p:grpSp>
        <p:nvGrpSpPr>
          <p:cNvPr id="820" name="Google Shape;820;p75"/>
          <p:cNvGrpSpPr/>
          <p:nvPr/>
        </p:nvGrpSpPr>
        <p:grpSpPr>
          <a:xfrm flipH="1">
            <a:off x="4000547" y="2979428"/>
            <a:ext cx="1142942" cy="1628930"/>
            <a:chOff x="2381775" y="2575658"/>
            <a:chExt cx="469612" cy="669240"/>
          </a:xfrm>
        </p:grpSpPr>
        <p:sp>
          <p:nvSpPr>
            <p:cNvPr id="821" name="Google Shape;821;p75"/>
            <p:cNvSpPr/>
            <p:nvPr/>
          </p:nvSpPr>
          <p:spPr>
            <a:xfrm>
              <a:off x="2421400" y="2860375"/>
              <a:ext cx="6075" cy="6700"/>
            </a:xfrm>
            <a:custGeom>
              <a:avLst/>
              <a:gdLst/>
              <a:ahLst/>
              <a:cxnLst/>
              <a:rect l="l" t="t" r="r" b="b"/>
              <a:pathLst>
                <a:path w="243" h="268" extrusionOk="0">
                  <a:moveTo>
                    <a:pt x="1" y="268"/>
                  </a:moveTo>
                  <a:cubicBezTo>
                    <a:pt x="165" y="165"/>
                    <a:pt x="242" y="70"/>
                    <a:pt x="208" y="1"/>
                  </a:cubicBezTo>
                  <a:cubicBezTo>
                    <a:pt x="139" y="96"/>
                    <a:pt x="70" y="190"/>
                    <a:pt x="1" y="2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5"/>
            <p:cNvSpPr/>
            <p:nvPr/>
          </p:nvSpPr>
          <p:spPr>
            <a:xfrm>
              <a:off x="2414300" y="2749675"/>
              <a:ext cx="900" cy="6050"/>
            </a:xfrm>
            <a:custGeom>
              <a:avLst/>
              <a:gdLst/>
              <a:ahLst/>
              <a:cxnLst/>
              <a:rect l="l" t="t" r="r" b="b"/>
              <a:pathLst>
                <a:path w="36" h="242" extrusionOk="0">
                  <a:moveTo>
                    <a:pt x="1" y="0"/>
                  </a:moveTo>
                  <a:cubicBezTo>
                    <a:pt x="1" y="78"/>
                    <a:pt x="1" y="164"/>
                    <a:pt x="1" y="241"/>
                  </a:cubicBezTo>
                  <a:cubicBezTo>
                    <a:pt x="35" y="164"/>
                    <a:pt x="35" y="7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5"/>
            <p:cNvSpPr/>
            <p:nvPr/>
          </p:nvSpPr>
          <p:spPr>
            <a:xfrm>
              <a:off x="2383062" y="2594249"/>
              <a:ext cx="468325" cy="650650"/>
            </a:xfrm>
            <a:custGeom>
              <a:avLst/>
              <a:gdLst/>
              <a:ahLst/>
              <a:cxnLst/>
              <a:rect l="l" t="t" r="r" b="b"/>
              <a:pathLst>
                <a:path w="3275" h="4550" extrusionOk="0">
                  <a:moveTo>
                    <a:pt x="2887" y="1249"/>
                  </a:moveTo>
                  <a:cubicBezTo>
                    <a:pt x="2852" y="1361"/>
                    <a:pt x="2792" y="1456"/>
                    <a:pt x="2706" y="1534"/>
                  </a:cubicBezTo>
                  <a:cubicBezTo>
                    <a:pt x="2611" y="1551"/>
                    <a:pt x="2525" y="1585"/>
                    <a:pt x="2438" y="1620"/>
                  </a:cubicBezTo>
                  <a:cubicBezTo>
                    <a:pt x="2361" y="1577"/>
                    <a:pt x="2283" y="1551"/>
                    <a:pt x="2197" y="1525"/>
                  </a:cubicBezTo>
                  <a:lnTo>
                    <a:pt x="2197" y="1448"/>
                  </a:lnTo>
                  <a:cubicBezTo>
                    <a:pt x="2189" y="1473"/>
                    <a:pt x="2180" y="1499"/>
                    <a:pt x="2171" y="1516"/>
                  </a:cubicBezTo>
                  <a:cubicBezTo>
                    <a:pt x="1990" y="1473"/>
                    <a:pt x="1818" y="1473"/>
                    <a:pt x="1698" y="1585"/>
                  </a:cubicBezTo>
                  <a:cubicBezTo>
                    <a:pt x="2068" y="1051"/>
                    <a:pt x="2137" y="948"/>
                    <a:pt x="1982" y="758"/>
                  </a:cubicBezTo>
                  <a:cubicBezTo>
                    <a:pt x="1999" y="629"/>
                    <a:pt x="2206" y="534"/>
                    <a:pt x="2413" y="422"/>
                  </a:cubicBezTo>
                  <a:cubicBezTo>
                    <a:pt x="2413" y="422"/>
                    <a:pt x="2421" y="422"/>
                    <a:pt x="2421" y="422"/>
                  </a:cubicBezTo>
                  <a:cubicBezTo>
                    <a:pt x="2421" y="422"/>
                    <a:pt x="2671" y="379"/>
                    <a:pt x="2731" y="457"/>
                  </a:cubicBezTo>
                  <a:cubicBezTo>
                    <a:pt x="2731" y="457"/>
                    <a:pt x="2706" y="336"/>
                    <a:pt x="2516" y="371"/>
                  </a:cubicBezTo>
                  <a:cubicBezTo>
                    <a:pt x="2490" y="371"/>
                    <a:pt x="2473" y="388"/>
                    <a:pt x="2456" y="388"/>
                  </a:cubicBezTo>
                  <a:cubicBezTo>
                    <a:pt x="2611" y="293"/>
                    <a:pt x="2757" y="172"/>
                    <a:pt x="2757" y="0"/>
                  </a:cubicBezTo>
                  <a:cubicBezTo>
                    <a:pt x="2714" y="310"/>
                    <a:pt x="1896" y="457"/>
                    <a:pt x="1922" y="689"/>
                  </a:cubicBezTo>
                  <a:cubicBezTo>
                    <a:pt x="1741" y="508"/>
                    <a:pt x="1586" y="319"/>
                    <a:pt x="1439" y="121"/>
                  </a:cubicBezTo>
                  <a:cubicBezTo>
                    <a:pt x="1241" y="388"/>
                    <a:pt x="2266" y="844"/>
                    <a:pt x="1801" y="1129"/>
                  </a:cubicBezTo>
                  <a:cubicBezTo>
                    <a:pt x="1732" y="1146"/>
                    <a:pt x="1672" y="1189"/>
                    <a:pt x="1629" y="1232"/>
                  </a:cubicBezTo>
                  <a:cubicBezTo>
                    <a:pt x="1620" y="1068"/>
                    <a:pt x="1525" y="888"/>
                    <a:pt x="1499" y="896"/>
                  </a:cubicBezTo>
                  <a:cubicBezTo>
                    <a:pt x="1577" y="1017"/>
                    <a:pt x="1603" y="1163"/>
                    <a:pt x="1577" y="1301"/>
                  </a:cubicBezTo>
                  <a:cubicBezTo>
                    <a:pt x="1534" y="1361"/>
                    <a:pt x="1499" y="1430"/>
                    <a:pt x="1473" y="1499"/>
                  </a:cubicBezTo>
                  <a:lnTo>
                    <a:pt x="1473" y="1499"/>
                  </a:lnTo>
                  <a:lnTo>
                    <a:pt x="1473" y="1499"/>
                  </a:lnTo>
                  <a:cubicBezTo>
                    <a:pt x="1422" y="1672"/>
                    <a:pt x="1387" y="1844"/>
                    <a:pt x="1379" y="2016"/>
                  </a:cubicBezTo>
                  <a:cubicBezTo>
                    <a:pt x="1232" y="1904"/>
                    <a:pt x="1060" y="1844"/>
                    <a:pt x="870" y="1835"/>
                  </a:cubicBezTo>
                  <a:lnTo>
                    <a:pt x="870" y="1792"/>
                  </a:lnTo>
                  <a:cubicBezTo>
                    <a:pt x="922" y="1706"/>
                    <a:pt x="991" y="1637"/>
                    <a:pt x="1077" y="1585"/>
                  </a:cubicBezTo>
                  <a:cubicBezTo>
                    <a:pt x="1000" y="1611"/>
                    <a:pt x="931" y="1654"/>
                    <a:pt x="879" y="1715"/>
                  </a:cubicBezTo>
                  <a:cubicBezTo>
                    <a:pt x="896" y="1577"/>
                    <a:pt x="931" y="1456"/>
                    <a:pt x="991" y="1336"/>
                  </a:cubicBezTo>
                  <a:cubicBezTo>
                    <a:pt x="913" y="1292"/>
                    <a:pt x="845" y="1551"/>
                    <a:pt x="845" y="1835"/>
                  </a:cubicBezTo>
                  <a:cubicBezTo>
                    <a:pt x="724" y="1835"/>
                    <a:pt x="603" y="1853"/>
                    <a:pt x="483" y="1896"/>
                  </a:cubicBezTo>
                  <a:cubicBezTo>
                    <a:pt x="259" y="1965"/>
                    <a:pt x="190" y="1844"/>
                    <a:pt x="172" y="1672"/>
                  </a:cubicBezTo>
                  <a:cubicBezTo>
                    <a:pt x="216" y="1560"/>
                    <a:pt x="310" y="1473"/>
                    <a:pt x="422" y="1448"/>
                  </a:cubicBezTo>
                  <a:cubicBezTo>
                    <a:pt x="396" y="1413"/>
                    <a:pt x="250" y="1491"/>
                    <a:pt x="164" y="1594"/>
                  </a:cubicBezTo>
                  <a:cubicBezTo>
                    <a:pt x="155" y="1336"/>
                    <a:pt x="198" y="1008"/>
                    <a:pt x="17" y="982"/>
                  </a:cubicBezTo>
                  <a:cubicBezTo>
                    <a:pt x="0" y="1224"/>
                    <a:pt x="26" y="1465"/>
                    <a:pt x="95" y="1697"/>
                  </a:cubicBezTo>
                  <a:cubicBezTo>
                    <a:pt x="86" y="1732"/>
                    <a:pt x="95" y="1766"/>
                    <a:pt x="129" y="1784"/>
                  </a:cubicBezTo>
                  <a:cubicBezTo>
                    <a:pt x="129" y="1775"/>
                    <a:pt x="129" y="1775"/>
                    <a:pt x="129" y="1766"/>
                  </a:cubicBezTo>
                  <a:cubicBezTo>
                    <a:pt x="181" y="1887"/>
                    <a:pt x="293" y="1965"/>
                    <a:pt x="422" y="1982"/>
                  </a:cubicBezTo>
                  <a:cubicBezTo>
                    <a:pt x="284" y="2016"/>
                    <a:pt x="155" y="2033"/>
                    <a:pt x="17" y="2042"/>
                  </a:cubicBezTo>
                  <a:cubicBezTo>
                    <a:pt x="164" y="2085"/>
                    <a:pt x="328" y="2068"/>
                    <a:pt x="457" y="1990"/>
                  </a:cubicBezTo>
                  <a:cubicBezTo>
                    <a:pt x="577" y="2008"/>
                    <a:pt x="715" y="1999"/>
                    <a:pt x="853" y="2016"/>
                  </a:cubicBezTo>
                  <a:cubicBezTo>
                    <a:pt x="862" y="2111"/>
                    <a:pt x="896" y="2214"/>
                    <a:pt x="939" y="2301"/>
                  </a:cubicBezTo>
                  <a:cubicBezTo>
                    <a:pt x="810" y="2326"/>
                    <a:pt x="681" y="2464"/>
                    <a:pt x="715" y="2481"/>
                  </a:cubicBezTo>
                  <a:cubicBezTo>
                    <a:pt x="776" y="2404"/>
                    <a:pt x="870" y="2361"/>
                    <a:pt x="965" y="2352"/>
                  </a:cubicBezTo>
                  <a:cubicBezTo>
                    <a:pt x="1051" y="2481"/>
                    <a:pt x="1206" y="2533"/>
                    <a:pt x="1344" y="2481"/>
                  </a:cubicBezTo>
                  <a:cubicBezTo>
                    <a:pt x="1336" y="3343"/>
                    <a:pt x="1482" y="4317"/>
                    <a:pt x="1379" y="4420"/>
                  </a:cubicBezTo>
                  <a:cubicBezTo>
                    <a:pt x="2008" y="4549"/>
                    <a:pt x="1775" y="3498"/>
                    <a:pt x="1646" y="2619"/>
                  </a:cubicBezTo>
                  <a:cubicBezTo>
                    <a:pt x="1810" y="2499"/>
                    <a:pt x="1939" y="2344"/>
                    <a:pt x="2025" y="2163"/>
                  </a:cubicBezTo>
                  <a:cubicBezTo>
                    <a:pt x="2120" y="2085"/>
                    <a:pt x="2240" y="2051"/>
                    <a:pt x="2361" y="2042"/>
                  </a:cubicBezTo>
                  <a:cubicBezTo>
                    <a:pt x="2361" y="1990"/>
                    <a:pt x="2189" y="2033"/>
                    <a:pt x="2051" y="2102"/>
                  </a:cubicBezTo>
                  <a:cubicBezTo>
                    <a:pt x="2120" y="1947"/>
                    <a:pt x="2163" y="1784"/>
                    <a:pt x="2180" y="1620"/>
                  </a:cubicBezTo>
                  <a:cubicBezTo>
                    <a:pt x="2395" y="1620"/>
                    <a:pt x="2663" y="1741"/>
                    <a:pt x="2947" y="2085"/>
                  </a:cubicBezTo>
                  <a:cubicBezTo>
                    <a:pt x="3042" y="2059"/>
                    <a:pt x="2775" y="1792"/>
                    <a:pt x="2447" y="1628"/>
                  </a:cubicBezTo>
                  <a:cubicBezTo>
                    <a:pt x="2749" y="1663"/>
                    <a:pt x="3050" y="1568"/>
                    <a:pt x="3274" y="1361"/>
                  </a:cubicBezTo>
                  <a:cubicBezTo>
                    <a:pt x="3162" y="1404"/>
                    <a:pt x="2964" y="1456"/>
                    <a:pt x="2792" y="1508"/>
                  </a:cubicBezTo>
                  <a:cubicBezTo>
                    <a:pt x="2843" y="1430"/>
                    <a:pt x="2878" y="1344"/>
                    <a:pt x="2887" y="1249"/>
                  </a:cubicBezTo>
                  <a:close/>
                  <a:moveTo>
                    <a:pt x="913" y="2025"/>
                  </a:moveTo>
                  <a:cubicBezTo>
                    <a:pt x="1094" y="2042"/>
                    <a:pt x="1249" y="2128"/>
                    <a:pt x="1361" y="2266"/>
                  </a:cubicBezTo>
                  <a:lnTo>
                    <a:pt x="1361" y="2421"/>
                  </a:lnTo>
                  <a:cubicBezTo>
                    <a:pt x="1163" y="2369"/>
                    <a:pt x="991" y="2223"/>
                    <a:pt x="913" y="2025"/>
                  </a:cubicBezTo>
                  <a:close/>
                  <a:moveTo>
                    <a:pt x="1646" y="2533"/>
                  </a:moveTo>
                  <a:cubicBezTo>
                    <a:pt x="1611" y="2318"/>
                    <a:pt x="1594" y="2102"/>
                    <a:pt x="1594" y="1887"/>
                  </a:cubicBezTo>
                  <a:cubicBezTo>
                    <a:pt x="1741" y="1732"/>
                    <a:pt x="1930" y="1637"/>
                    <a:pt x="2137" y="1620"/>
                  </a:cubicBezTo>
                  <a:cubicBezTo>
                    <a:pt x="1990" y="1930"/>
                    <a:pt x="1698" y="2266"/>
                    <a:pt x="1646" y="2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5"/>
            <p:cNvSpPr/>
            <p:nvPr/>
          </p:nvSpPr>
          <p:spPr>
            <a:xfrm>
              <a:off x="2695947" y="2755553"/>
              <a:ext cx="7579" cy="47047"/>
            </a:xfrm>
            <a:custGeom>
              <a:avLst/>
              <a:gdLst/>
              <a:ahLst/>
              <a:cxnLst/>
              <a:rect l="l" t="t" r="r" b="b"/>
              <a:pathLst>
                <a:path w="53" h="329" extrusionOk="0">
                  <a:moveTo>
                    <a:pt x="1" y="1"/>
                  </a:moveTo>
                  <a:cubicBezTo>
                    <a:pt x="9" y="113"/>
                    <a:pt x="18" y="216"/>
                    <a:pt x="18" y="328"/>
                  </a:cubicBezTo>
                  <a:cubicBezTo>
                    <a:pt x="52" y="225"/>
                    <a:pt x="44" y="10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5"/>
            <p:cNvSpPr/>
            <p:nvPr/>
          </p:nvSpPr>
          <p:spPr>
            <a:xfrm>
              <a:off x="2381775" y="2884968"/>
              <a:ext cx="5148" cy="257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5" y="18"/>
                  </a:moveTo>
                  <a:lnTo>
                    <a:pt x="1" y="0"/>
                  </a:lnTo>
                  <a:cubicBezTo>
                    <a:pt x="1" y="9"/>
                    <a:pt x="18" y="9"/>
                    <a:pt x="35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5"/>
            <p:cNvSpPr/>
            <p:nvPr/>
          </p:nvSpPr>
          <p:spPr>
            <a:xfrm>
              <a:off x="2773596" y="2575658"/>
              <a:ext cx="5005" cy="19877"/>
            </a:xfrm>
            <a:custGeom>
              <a:avLst/>
              <a:gdLst/>
              <a:ahLst/>
              <a:cxnLst/>
              <a:rect l="l" t="t" r="r" b="b"/>
              <a:pathLst>
                <a:path w="35" h="139" extrusionOk="0">
                  <a:moveTo>
                    <a:pt x="0" y="1"/>
                  </a:moveTo>
                  <a:cubicBezTo>
                    <a:pt x="18" y="44"/>
                    <a:pt x="26" y="87"/>
                    <a:pt x="26" y="139"/>
                  </a:cubicBezTo>
                  <a:cubicBezTo>
                    <a:pt x="35" y="87"/>
                    <a:pt x="26" y="4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75"/>
          <p:cNvSpPr txBox="1">
            <a:spLocks noGrp="1"/>
          </p:cNvSpPr>
          <p:nvPr>
            <p:ph type="subTitle" idx="1"/>
          </p:nvPr>
        </p:nvSpPr>
        <p:spPr>
          <a:xfrm>
            <a:off x="768175" y="2102150"/>
            <a:ext cx="2854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get_create_table_query</a:t>
            </a:r>
            <a:endParaRPr/>
          </a:p>
        </p:txBody>
      </p:sp>
      <p:sp>
        <p:nvSpPr>
          <p:cNvPr id="828" name="Google Shape;828;p75"/>
          <p:cNvSpPr txBox="1">
            <a:spLocks noGrp="1"/>
          </p:cNvSpPr>
          <p:nvPr>
            <p:ph type="subTitle" idx="2"/>
          </p:nvPr>
        </p:nvSpPr>
        <p:spPr>
          <a:xfrm>
            <a:off x="971225" y="3131823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Parameters: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Df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Primary_keys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Table_name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Foreign_keys (optional)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Return: create_table_query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75"/>
          <p:cNvSpPr txBox="1">
            <a:spLocks noGrp="1"/>
          </p:cNvSpPr>
          <p:nvPr>
            <p:ph type="subTitle" idx="3"/>
          </p:nvPr>
        </p:nvSpPr>
        <p:spPr>
          <a:xfrm>
            <a:off x="5721186" y="2102140"/>
            <a:ext cx="2475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get_insert_query</a:t>
            </a:r>
            <a:endParaRPr/>
          </a:p>
        </p:txBody>
      </p:sp>
      <p:sp>
        <p:nvSpPr>
          <p:cNvPr id="830" name="Google Shape;830;p75"/>
          <p:cNvSpPr txBox="1">
            <a:spLocks noGrp="1"/>
          </p:cNvSpPr>
          <p:nvPr>
            <p:ph type="subTitle" idx="4"/>
          </p:nvPr>
        </p:nvSpPr>
        <p:spPr>
          <a:xfrm>
            <a:off x="5721186" y="2775848"/>
            <a:ext cx="24756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Parameters: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Df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table_name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Return: insert_query</a:t>
            </a:r>
            <a:endParaRPr/>
          </a:p>
        </p:txBody>
      </p:sp>
      <p:sp>
        <p:nvSpPr>
          <p:cNvPr id="831" name="Google Shape;831;p75"/>
          <p:cNvSpPr txBox="1">
            <a:spLocks noGrp="1"/>
          </p:cNvSpPr>
          <p:nvPr>
            <p:ph type="title" idx="5"/>
          </p:nvPr>
        </p:nvSpPr>
        <p:spPr>
          <a:xfrm>
            <a:off x="1465925" y="1506025"/>
            <a:ext cx="1486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endParaRPr/>
          </a:p>
        </p:txBody>
      </p:sp>
      <p:sp>
        <p:nvSpPr>
          <p:cNvPr id="832" name="Google Shape;832;p75"/>
          <p:cNvSpPr txBox="1">
            <a:spLocks noGrp="1"/>
          </p:cNvSpPr>
          <p:nvPr>
            <p:ph type="title" idx="6"/>
          </p:nvPr>
        </p:nvSpPr>
        <p:spPr>
          <a:xfrm>
            <a:off x="6323525" y="1506025"/>
            <a:ext cx="1293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76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-57325" y="3441032"/>
            <a:ext cx="3542825" cy="11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6"/>
          <p:cNvSpPr txBox="1">
            <a:spLocks noGrp="1"/>
          </p:cNvSpPr>
          <p:nvPr>
            <p:ph type="title"/>
          </p:nvPr>
        </p:nvSpPr>
        <p:spPr>
          <a:xfrm>
            <a:off x="3485511" y="2369223"/>
            <a:ext cx="4929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QUERIES</a:t>
            </a:r>
            <a:endParaRPr sz="7800"/>
          </a:p>
        </p:txBody>
      </p:sp>
      <p:sp>
        <p:nvSpPr>
          <p:cNvPr id="839" name="Google Shape;839;p76"/>
          <p:cNvSpPr/>
          <p:nvPr/>
        </p:nvSpPr>
        <p:spPr>
          <a:xfrm>
            <a:off x="722373" y="1363088"/>
            <a:ext cx="2442989" cy="3251990"/>
          </a:xfrm>
          <a:custGeom>
            <a:avLst/>
            <a:gdLst/>
            <a:ahLst/>
            <a:cxnLst/>
            <a:rect l="l" t="t" r="r" b="b"/>
            <a:pathLst>
              <a:path w="73501" h="97841" extrusionOk="0">
                <a:moveTo>
                  <a:pt x="41127" y="14428"/>
                </a:moveTo>
                <a:lnTo>
                  <a:pt x="41127" y="14428"/>
                </a:lnTo>
                <a:cubicBezTo>
                  <a:pt x="41047" y="15907"/>
                  <a:pt x="40927" y="17466"/>
                  <a:pt x="40887" y="18265"/>
                </a:cubicBezTo>
                <a:cubicBezTo>
                  <a:pt x="40447" y="18065"/>
                  <a:pt x="39968" y="17946"/>
                  <a:pt x="39568" y="17866"/>
                </a:cubicBezTo>
                <a:cubicBezTo>
                  <a:pt x="39688" y="17746"/>
                  <a:pt x="39768" y="17626"/>
                  <a:pt x="39888" y="17466"/>
                </a:cubicBezTo>
                <a:cubicBezTo>
                  <a:pt x="40407" y="16627"/>
                  <a:pt x="40887" y="15548"/>
                  <a:pt x="41127" y="14428"/>
                </a:cubicBezTo>
                <a:close/>
                <a:moveTo>
                  <a:pt x="14388" y="30216"/>
                </a:moveTo>
                <a:lnTo>
                  <a:pt x="14388" y="30216"/>
                </a:lnTo>
                <a:cubicBezTo>
                  <a:pt x="13709" y="32654"/>
                  <a:pt x="13309" y="35212"/>
                  <a:pt x="13269" y="37530"/>
                </a:cubicBezTo>
                <a:cubicBezTo>
                  <a:pt x="12150" y="37090"/>
                  <a:pt x="10871" y="36491"/>
                  <a:pt x="10511" y="36091"/>
                </a:cubicBezTo>
                <a:cubicBezTo>
                  <a:pt x="9952" y="35451"/>
                  <a:pt x="9592" y="32094"/>
                  <a:pt x="9592" y="32094"/>
                </a:cubicBezTo>
                <a:lnTo>
                  <a:pt x="14388" y="30216"/>
                </a:lnTo>
                <a:close/>
                <a:moveTo>
                  <a:pt x="39048" y="32933"/>
                </a:moveTo>
                <a:cubicBezTo>
                  <a:pt x="40127" y="36051"/>
                  <a:pt x="41726" y="39808"/>
                  <a:pt x="43645" y="41726"/>
                </a:cubicBezTo>
                <a:cubicBezTo>
                  <a:pt x="43325" y="47522"/>
                  <a:pt x="43685" y="55195"/>
                  <a:pt x="46083" y="63509"/>
                </a:cubicBezTo>
                <a:cubicBezTo>
                  <a:pt x="45283" y="62669"/>
                  <a:pt x="44564" y="62230"/>
                  <a:pt x="44564" y="62230"/>
                </a:cubicBezTo>
                <a:cubicBezTo>
                  <a:pt x="44524" y="62390"/>
                  <a:pt x="44444" y="62469"/>
                  <a:pt x="44324" y="62629"/>
                </a:cubicBezTo>
                <a:cubicBezTo>
                  <a:pt x="43045" y="59112"/>
                  <a:pt x="36091" y="51598"/>
                  <a:pt x="35052" y="51119"/>
                </a:cubicBezTo>
                <a:cubicBezTo>
                  <a:pt x="35052" y="51119"/>
                  <a:pt x="34892" y="51518"/>
                  <a:pt x="34732" y="52198"/>
                </a:cubicBezTo>
                <a:cubicBezTo>
                  <a:pt x="34372" y="51838"/>
                  <a:pt x="34092" y="51518"/>
                  <a:pt x="33733" y="51239"/>
                </a:cubicBezTo>
                <a:lnTo>
                  <a:pt x="33733" y="51199"/>
                </a:lnTo>
                <a:cubicBezTo>
                  <a:pt x="33773" y="51039"/>
                  <a:pt x="33853" y="50839"/>
                  <a:pt x="33853" y="50679"/>
                </a:cubicBezTo>
                <a:lnTo>
                  <a:pt x="29976" y="46682"/>
                </a:lnTo>
                <a:lnTo>
                  <a:pt x="30056" y="46682"/>
                </a:lnTo>
                <a:lnTo>
                  <a:pt x="29296" y="44044"/>
                </a:lnTo>
                <a:cubicBezTo>
                  <a:pt x="32614" y="41686"/>
                  <a:pt x="36490" y="37250"/>
                  <a:pt x="39048" y="32933"/>
                </a:cubicBezTo>
                <a:close/>
                <a:moveTo>
                  <a:pt x="35012" y="0"/>
                </a:moveTo>
                <a:cubicBezTo>
                  <a:pt x="34332" y="400"/>
                  <a:pt x="33693" y="919"/>
                  <a:pt x="33173" y="1559"/>
                </a:cubicBezTo>
                <a:lnTo>
                  <a:pt x="33133" y="1559"/>
                </a:lnTo>
                <a:cubicBezTo>
                  <a:pt x="30695" y="2118"/>
                  <a:pt x="28737" y="3997"/>
                  <a:pt x="28617" y="6315"/>
                </a:cubicBezTo>
                <a:cubicBezTo>
                  <a:pt x="28537" y="6954"/>
                  <a:pt x="28537" y="7594"/>
                  <a:pt x="28617" y="8273"/>
                </a:cubicBezTo>
                <a:lnTo>
                  <a:pt x="28737" y="8313"/>
                </a:lnTo>
                <a:lnTo>
                  <a:pt x="28737" y="8513"/>
                </a:lnTo>
                <a:cubicBezTo>
                  <a:pt x="28976" y="11551"/>
                  <a:pt x="29616" y="14348"/>
                  <a:pt x="28617" y="14988"/>
                </a:cubicBezTo>
                <a:cubicBezTo>
                  <a:pt x="28617" y="14988"/>
                  <a:pt x="28817" y="15268"/>
                  <a:pt x="29176" y="15587"/>
                </a:cubicBezTo>
                <a:cubicBezTo>
                  <a:pt x="27937" y="15867"/>
                  <a:pt x="26498" y="16347"/>
                  <a:pt x="25020" y="16906"/>
                </a:cubicBezTo>
                <a:cubicBezTo>
                  <a:pt x="24540" y="16587"/>
                  <a:pt x="24220" y="16467"/>
                  <a:pt x="24220" y="16467"/>
                </a:cubicBezTo>
                <a:cubicBezTo>
                  <a:pt x="24143" y="16464"/>
                  <a:pt x="24064" y="16463"/>
                  <a:pt x="23985" y="16463"/>
                </a:cubicBezTo>
                <a:cubicBezTo>
                  <a:pt x="20575" y="16463"/>
                  <a:pt x="16098" y="18967"/>
                  <a:pt x="13989" y="21663"/>
                </a:cubicBezTo>
                <a:cubicBezTo>
                  <a:pt x="11391" y="22981"/>
                  <a:pt x="5196" y="26459"/>
                  <a:pt x="4836" y="28057"/>
                </a:cubicBezTo>
                <a:cubicBezTo>
                  <a:pt x="4796" y="28177"/>
                  <a:pt x="4796" y="28297"/>
                  <a:pt x="4836" y="28457"/>
                </a:cubicBezTo>
                <a:cubicBezTo>
                  <a:pt x="3957" y="29456"/>
                  <a:pt x="3357" y="30495"/>
                  <a:pt x="3237" y="31495"/>
                </a:cubicBezTo>
                <a:cubicBezTo>
                  <a:pt x="3197" y="32294"/>
                  <a:pt x="3317" y="33093"/>
                  <a:pt x="3557" y="33853"/>
                </a:cubicBezTo>
                <a:cubicBezTo>
                  <a:pt x="3237" y="34652"/>
                  <a:pt x="3237" y="35371"/>
                  <a:pt x="3237" y="35371"/>
                </a:cubicBezTo>
                <a:cubicBezTo>
                  <a:pt x="4157" y="37769"/>
                  <a:pt x="7594" y="39888"/>
                  <a:pt x="7594" y="39888"/>
                </a:cubicBezTo>
                <a:cubicBezTo>
                  <a:pt x="7594" y="39768"/>
                  <a:pt x="7634" y="39728"/>
                  <a:pt x="7634" y="39648"/>
                </a:cubicBezTo>
                <a:cubicBezTo>
                  <a:pt x="7794" y="39768"/>
                  <a:pt x="7954" y="39888"/>
                  <a:pt x="8113" y="40048"/>
                </a:cubicBezTo>
                <a:cubicBezTo>
                  <a:pt x="7994" y="40247"/>
                  <a:pt x="7954" y="40367"/>
                  <a:pt x="7954" y="40607"/>
                </a:cubicBezTo>
                <a:lnTo>
                  <a:pt x="6755" y="41247"/>
                </a:lnTo>
                <a:cubicBezTo>
                  <a:pt x="5795" y="41287"/>
                  <a:pt x="4996" y="42925"/>
                  <a:pt x="5635" y="43125"/>
                </a:cubicBezTo>
                <a:cubicBezTo>
                  <a:pt x="5711" y="43147"/>
                  <a:pt x="5787" y="43157"/>
                  <a:pt x="5862" y="43157"/>
                </a:cubicBezTo>
                <a:cubicBezTo>
                  <a:pt x="6466" y="43157"/>
                  <a:pt x="7034" y="42526"/>
                  <a:pt x="7034" y="42526"/>
                </a:cubicBezTo>
                <a:lnTo>
                  <a:pt x="8393" y="42006"/>
                </a:lnTo>
                <a:cubicBezTo>
                  <a:pt x="8913" y="42446"/>
                  <a:pt x="9792" y="42885"/>
                  <a:pt x="10192" y="42885"/>
                </a:cubicBezTo>
                <a:cubicBezTo>
                  <a:pt x="10751" y="42845"/>
                  <a:pt x="10511" y="42646"/>
                  <a:pt x="10511" y="42646"/>
                </a:cubicBezTo>
                <a:lnTo>
                  <a:pt x="11351" y="42646"/>
                </a:lnTo>
                <a:cubicBezTo>
                  <a:pt x="11790" y="42646"/>
                  <a:pt x="11631" y="42286"/>
                  <a:pt x="11631" y="42286"/>
                </a:cubicBezTo>
                <a:lnTo>
                  <a:pt x="11631" y="42286"/>
                </a:lnTo>
                <a:cubicBezTo>
                  <a:pt x="11990" y="42446"/>
                  <a:pt x="12350" y="42486"/>
                  <a:pt x="12750" y="42486"/>
                </a:cubicBezTo>
                <a:lnTo>
                  <a:pt x="11631" y="45203"/>
                </a:lnTo>
                <a:lnTo>
                  <a:pt x="12030" y="45603"/>
                </a:lnTo>
                <a:cubicBezTo>
                  <a:pt x="11151" y="47442"/>
                  <a:pt x="8233" y="54196"/>
                  <a:pt x="10711" y="58193"/>
                </a:cubicBezTo>
                <a:cubicBezTo>
                  <a:pt x="10831" y="58393"/>
                  <a:pt x="10991" y="58593"/>
                  <a:pt x="11151" y="58673"/>
                </a:cubicBezTo>
                <a:cubicBezTo>
                  <a:pt x="11111" y="59592"/>
                  <a:pt x="11111" y="60431"/>
                  <a:pt x="11111" y="61270"/>
                </a:cubicBezTo>
                <a:cubicBezTo>
                  <a:pt x="10392" y="63269"/>
                  <a:pt x="10591" y="65507"/>
                  <a:pt x="10911" y="67026"/>
                </a:cubicBezTo>
                <a:cubicBezTo>
                  <a:pt x="10352" y="67465"/>
                  <a:pt x="9992" y="67785"/>
                  <a:pt x="9992" y="67785"/>
                </a:cubicBezTo>
                <a:cubicBezTo>
                  <a:pt x="8753" y="69664"/>
                  <a:pt x="9752" y="72621"/>
                  <a:pt x="9752" y="72621"/>
                </a:cubicBezTo>
                <a:lnTo>
                  <a:pt x="7634" y="74859"/>
                </a:lnTo>
                <a:cubicBezTo>
                  <a:pt x="7634" y="74859"/>
                  <a:pt x="7714" y="75219"/>
                  <a:pt x="7794" y="75779"/>
                </a:cubicBezTo>
                <a:cubicBezTo>
                  <a:pt x="7234" y="76818"/>
                  <a:pt x="5995" y="79176"/>
                  <a:pt x="5036" y="81934"/>
                </a:cubicBezTo>
                <a:cubicBezTo>
                  <a:pt x="3597" y="85531"/>
                  <a:pt x="2398" y="89647"/>
                  <a:pt x="1839" y="91766"/>
                </a:cubicBezTo>
                <a:lnTo>
                  <a:pt x="1759" y="91766"/>
                </a:lnTo>
                <a:cubicBezTo>
                  <a:pt x="759" y="92365"/>
                  <a:pt x="0" y="97761"/>
                  <a:pt x="0" y="97761"/>
                </a:cubicBezTo>
                <a:lnTo>
                  <a:pt x="11551" y="97761"/>
                </a:lnTo>
                <a:cubicBezTo>
                  <a:pt x="11950" y="96082"/>
                  <a:pt x="9752" y="94284"/>
                  <a:pt x="8273" y="93244"/>
                </a:cubicBezTo>
                <a:cubicBezTo>
                  <a:pt x="7354" y="92645"/>
                  <a:pt x="8113" y="91486"/>
                  <a:pt x="7154" y="91206"/>
                </a:cubicBezTo>
                <a:cubicBezTo>
                  <a:pt x="7194" y="90886"/>
                  <a:pt x="7314" y="90607"/>
                  <a:pt x="7474" y="90287"/>
                </a:cubicBezTo>
                <a:cubicBezTo>
                  <a:pt x="7754" y="90247"/>
                  <a:pt x="8113" y="90127"/>
                  <a:pt x="8473" y="90047"/>
                </a:cubicBezTo>
                <a:lnTo>
                  <a:pt x="8713" y="88209"/>
                </a:lnTo>
                <a:cubicBezTo>
                  <a:pt x="8913" y="88009"/>
                  <a:pt x="14708" y="83053"/>
                  <a:pt x="15467" y="79136"/>
                </a:cubicBezTo>
                <a:cubicBezTo>
                  <a:pt x="16467" y="78816"/>
                  <a:pt x="17146" y="78496"/>
                  <a:pt x="17146" y="78496"/>
                </a:cubicBezTo>
                <a:lnTo>
                  <a:pt x="17306" y="75739"/>
                </a:lnTo>
                <a:cubicBezTo>
                  <a:pt x="18985" y="75539"/>
                  <a:pt x="20783" y="71702"/>
                  <a:pt x="20783" y="71702"/>
                </a:cubicBezTo>
                <a:cubicBezTo>
                  <a:pt x="20783" y="71702"/>
                  <a:pt x="20663" y="70903"/>
                  <a:pt x="20184" y="69863"/>
                </a:cubicBezTo>
                <a:lnTo>
                  <a:pt x="22502" y="64508"/>
                </a:lnTo>
                <a:cubicBezTo>
                  <a:pt x="22502" y="64508"/>
                  <a:pt x="22502" y="64468"/>
                  <a:pt x="22462" y="64308"/>
                </a:cubicBezTo>
                <a:cubicBezTo>
                  <a:pt x="22342" y="64028"/>
                  <a:pt x="22142" y="63309"/>
                  <a:pt x="21782" y="62469"/>
                </a:cubicBezTo>
                <a:cubicBezTo>
                  <a:pt x="22102" y="61111"/>
                  <a:pt x="22302" y="59712"/>
                  <a:pt x="22382" y="58313"/>
                </a:cubicBezTo>
                <a:cubicBezTo>
                  <a:pt x="23394" y="58522"/>
                  <a:pt x="24314" y="58640"/>
                  <a:pt x="25170" y="58640"/>
                </a:cubicBezTo>
                <a:cubicBezTo>
                  <a:pt x="25294" y="58640"/>
                  <a:pt x="25417" y="58638"/>
                  <a:pt x="25539" y="58633"/>
                </a:cubicBezTo>
                <a:cubicBezTo>
                  <a:pt x="29496" y="61630"/>
                  <a:pt x="35052" y="66266"/>
                  <a:pt x="35931" y="69264"/>
                </a:cubicBezTo>
                <a:cubicBezTo>
                  <a:pt x="36131" y="70023"/>
                  <a:pt x="36251" y="70783"/>
                  <a:pt x="36291" y="71502"/>
                </a:cubicBezTo>
                <a:cubicBezTo>
                  <a:pt x="35531" y="72661"/>
                  <a:pt x="34372" y="74620"/>
                  <a:pt x="34252" y="76578"/>
                </a:cubicBezTo>
                <a:cubicBezTo>
                  <a:pt x="33972" y="79456"/>
                  <a:pt x="33133" y="88448"/>
                  <a:pt x="31095" y="92045"/>
                </a:cubicBezTo>
                <a:cubicBezTo>
                  <a:pt x="31055" y="92165"/>
                  <a:pt x="30975" y="92245"/>
                  <a:pt x="30935" y="92405"/>
                </a:cubicBezTo>
                <a:cubicBezTo>
                  <a:pt x="30895" y="92445"/>
                  <a:pt x="30895" y="92485"/>
                  <a:pt x="30855" y="92565"/>
                </a:cubicBezTo>
                <a:lnTo>
                  <a:pt x="30855" y="92605"/>
                </a:lnTo>
                <a:cubicBezTo>
                  <a:pt x="29736" y="94963"/>
                  <a:pt x="29576" y="97841"/>
                  <a:pt x="29576" y="97841"/>
                </a:cubicBezTo>
                <a:lnTo>
                  <a:pt x="47641" y="97841"/>
                </a:lnTo>
                <a:cubicBezTo>
                  <a:pt x="45763" y="95962"/>
                  <a:pt x="43445" y="94563"/>
                  <a:pt x="40887" y="93804"/>
                </a:cubicBezTo>
                <a:cubicBezTo>
                  <a:pt x="37689" y="92805"/>
                  <a:pt x="37530" y="91046"/>
                  <a:pt x="37530" y="91046"/>
                </a:cubicBezTo>
                <a:cubicBezTo>
                  <a:pt x="37530" y="91046"/>
                  <a:pt x="37170" y="91406"/>
                  <a:pt x="36690" y="91846"/>
                </a:cubicBezTo>
                <a:cubicBezTo>
                  <a:pt x="36650" y="91246"/>
                  <a:pt x="36650" y="90647"/>
                  <a:pt x="36850" y="90167"/>
                </a:cubicBezTo>
                <a:cubicBezTo>
                  <a:pt x="37570" y="90167"/>
                  <a:pt x="38529" y="90047"/>
                  <a:pt x="39568" y="89567"/>
                </a:cubicBezTo>
                <a:lnTo>
                  <a:pt x="39088" y="87489"/>
                </a:lnTo>
                <a:lnTo>
                  <a:pt x="44284" y="75659"/>
                </a:lnTo>
                <a:cubicBezTo>
                  <a:pt x="46043" y="75379"/>
                  <a:pt x="47441" y="74700"/>
                  <a:pt x="47441" y="74700"/>
                </a:cubicBezTo>
                <a:lnTo>
                  <a:pt x="46882" y="70903"/>
                </a:lnTo>
                <a:cubicBezTo>
                  <a:pt x="47362" y="70103"/>
                  <a:pt x="47721" y="69384"/>
                  <a:pt x="47881" y="68664"/>
                </a:cubicBezTo>
                <a:cubicBezTo>
                  <a:pt x="48680" y="70783"/>
                  <a:pt x="49640" y="72861"/>
                  <a:pt x="50719" y="74979"/>
                </a:cubicBezTo>
                <a:cubicBezTo>
                  <a:pt x="73500" y="57074"/>
                  <a:pt x="68065" y="30256"/>
                  <a:pt x="68065" y="30256"/>
                </a:cubicBezTo>
                <a:lnTo>
                  <a:pt x="63349" y="26299"/>
                </a:lnTo>
                <a:lnTo>
                  <a:pt x="47202" y="30256"/>
                </a:lnTo>
                <a:cubicBezTo>
                  <a:pt x="47002" y="29736"/>
                  <a:pt x="46802" y="29296"/>
                  <a:pt x="46642" y="28777"/>
                </a:cubicBezTo>
                <a:lnTo>
                  <a:pt x="46642" y="28777"/>
                </a:lnTo>
                <a:cubicBezTo>
                  <a:pt x="46762" y="28897"/>
                  <a:pt x="46882" y="28937"/>
                  <a:pt x="46922" y="28977"/>
                </a:cubicBezTo>
                <a:cubicBezTo>
                  <a:pt x="46922" y="28977"/>
                  <a:pt x="46562" y="27498"/>
                  <a:pt x="45963" y="25579"/>
                </a:cubicBezTo>
                <a:lnTo>
                  <a:pt x="51079" y="23341"/>
                </a:lnTo>
                <a:lnTo>
                  <a:pt x="61870" y="14788"/>
                </a:lnTo>
                <a:lnTo>
                  <a:pt x="50359" y="17946"/>
                </a:lnTo>
                <a:lnTo>
                  <a:pt x="44204" y="21183"/>
                </a:lnTo>
                <a:cubicBezTo>
                  <a:pt x="43764" y="20344"/>
                  <a:pt x="43325" y="19664"/>
                  <a:pt x="42805" y="19264"/>
                </a:cubicBezTo>
                <a:cubicBezTo>
                  <a:pt x="42406" y="18905"/>
                  <a:pt x="41926" y="18585"/>
                  <a:pt x="41406" y="18345"/>
                </a:cubicBezTo>
                <a:cubicBezTo>
                  <a:pt x="41766" y="16946"/>
                  <a:pt x="42725" y="12190"/>
                  <a:pt x="41886" y="8114"/>
                </a:cubicBezTo>
                <a:lnTo>
                  <a:pt x="41886" y="7994"/>
                </a:lnTo>
                <a:cubicBezTo>
                  <a:pt x="41806" y="7754"/>
                  <a:pt x="41766" y="7514"/>
                  <a:pt x="41686" y="7274"/>
                </a:cubicBezTo>
                <a:cubicBezTo>
                  <a:pt x="41326" y="5875"/>
                  <a:pt x="40607" y="4596"/>
                  <a:pt x="39568" y="3597"/>
                </a:cubicBezTo>
                <a:cubicBezTo>
                  <a:pt x="39008" y="3118"/>
                  <a:pt x="38409" y="2678"/>
                  <a:pt x="37769" y="2278"/>
                </a:cubicBezTo>
                <a:lnTo>
                  <a:pt x="37769" y="2198"/>
                </a:lnTo>
                <a:cubicBezTo>
                  <a:pt x="37010" y="1319"/>
                  <a:pt x="36091" y="560"/>
                  <a:pt x="350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76"/>
          <p:cNvSpPr txBox="1">
            <a:spLocks noGrp="1"/>
          </p:cNvSpPr>
          <p:nvPr>
            <p:ph type="title" idx="2"/>
          </p:nvPr>
        </p:nvSpPr>
        <p:spPr>
          <a:xfrm>
            <a:off x="7102300" y="1298011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41" name="Google Shape;841;p76"/>
          <p:cNvSpPr txBox="1">
            <a:spLocks noGrp="1"/>
          </p:cNvSpPr>
          <p:nvPr>
            <p:ph type="subTitle" idx="1"/>
          </p:nvPr>
        </p:nvSpPr>
        <p:spPr>
          <a:xfrm>
            <a:off x="3820900" y="3441024"/>
            <a:ext cx="45945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Unveiling META Champions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77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77"/>
          <p:cNvSpPr txBox="1">
            <a:spLocks noGrp="1"/>
          </p:cNvSpPr>
          <p:nvPr>
            <p:ph type="body" idx="1"/>
          </p:nvPr>
        </p:nvSpPr>
        <p:spPr>
          <a:xfrm>
            <a:off x="365900" y="1539900"/>
            <a:ext cx="46284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SELECT </a:t>
            </a:r>
            <a:r>
              <a:rPr lang="en"/>
              <a:t>position, champion_name </a:t>
            </a:r>
            <a:r>
              <a:rPr lang="en" b="1">
                <a:solidFill>
                  <a:schemeClr val="accent3"/>
                </a:solidFill>
              </a:rPr>
              <a:t>AS </a:t>
            </a:r>
            <a:r>
              <a:rPr lang="en"/>
              <a:t>Champion, grade, games_played </a:t>
            </a:r>
            <a:r>
              <a:rPr lang="en" b="1">
                <a:solidFill>
                  <a:schemeClr val="accent3"/>
                </a:solidFill>
              </a:rPr>
              <a:t>AS </a:t>
            </a:r>
            <a:r>
              <a:rPr lang="en"/>
              <a:t>GamesPlayed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FROM </a:t>
            </a:r>
            <a:r>
              <a:rPr lang="en"/>
              <a:t>game_stats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JOIN </a:t>
            </a:r>
            <a:r>
              <a:rPr lang="en"/>
              <a:t>champion </a:t>
            </a:r>
            <a:r>
              <a:rPr lang="en" b="1">
                <a:solidFill>
                  <a:schemeClr val="accent3"/>
                </a:solidFill>
              </a:rPr>
              <a:t>ON </a:t>
            </a:r>
            <a:r>
              <a:rPr lang="en"/>
              <a:t>game_stats.champion_ID = champion.champion_ID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JOIN </a:t>
            </a:r>
            <a:r>
              <a:rPr lang="en"/>
              <a:t>lane </a:t>
            </a:r>
            <a:r>
              <a:rPr lang="en" b="1">
                <a:solidFill>
                  <a:schemeClr val="accent3"/>
                </a:solidFill>
              </a:rPr>
              <a:t>ON </a:t>
            </a:r>
            <a:r>
              <a:rPr lang="en"/>
              <a:t>game_stats.lane_ID = lane.lane_ID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JOIN </a:t>
            </a:r>
            <a:r>
              <a:rPr lang="en"/>
              <a:t>ranking </a:t>
            </a:r>
            <a:r>
              <a:rPr lang="en" b="1">
                <a:solidFill>
                  <a:schemeClr val="accent3"/>
                </a:solidFill>
              </a:rPr>
              <a:t>ON </a:t>
            </a:r>
            <a:r>
              <a:rPr lang="en"/>
              <a:t>game_stats.ranking_ID = ranking.ranking_ID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WHERE </a:t>
            </a:r>
            <a:r>
              <a:rPr lang="en"/>
              <a:t>lane_name = 'support' </a:t>
            </a:r>
            <a:r>
              <a:rPr lang="en" b="1">
                <a:solidFill>
                  <a:schemeClr val="accent3"/>
                </a:solidFill>
              </a:rPr>
              <a:t>AND </a:t>
            </a:r>
            <a:r>
              <a:rPr lang="en"/>
              <a:t>ranking_name = 'gold'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AND </a:t>
            </a:r>
            <a:r>
              <a:rPr lang="en"/>
              <a:t>position </a:t>
            </a:r>
            <a:r>
              <a:rPr lang="en" b="1">
                <a:solidFill>
                  <a:schemeClr val="accent3"/>
                </a:solidFill>
              </a:rPr>
              <a:t>BETWEEN </a:t>
            </a:r>
            <a:r>
              <a:rPr lang="en"/>
              <a:t>1 </a:t>
            </a:r>
            <a:r>
              <a:rPr lang="en" b="1">
                <a:solidFill>
                  <a:schemeClr val="accent3"/>
                </a:solidFill>
              </a:rPr>
              <a:t>AND </a:t>
            </a:r>
            <a:r>
              <a:rPr lang="en"/>
              <a:t>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ORDER BY</a:t>
            </a:r>
            <a:r>
              <a:rPr lang="en"/>
              <a:t> position </a:t>
            </a:r>
            <a:r>
              <a:rPr lang="en" b="1">
                <a:solidFill>
                  <a:schemeClr val="accent3"/>
                </a:solidFill>
              </a:rPr>
              <a:t>ASC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7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809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Query 1: TOP 5 Champions to play in support role, rank Gold</a:t>
            </a:r>
            <a:endParaRPr sz="3300"/>
          </a:p>
        </p:txBody>
      </p:sp>
      <p:sp>
        <p:nvSpPr>
          <p:cNvPr id="849" name="Google Shape;849;p77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0" name="Google Shape;85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303" y="1450950"/>
            <a:ext cx="4032250" cy="21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78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78"/>
          <p:cNvSpPr txBox="1">
            <a:spLocks noGrp="1"/>
          </p:cNvSpPr>
          <p:nvPr>
            <p:ph type="body" idx="1"/>
          </p:nvPr>
        </p:nvSpPr>
        <p:spPr>
          <a:xfrm>
            <a:off x="289250" y="1539900"/>
            <a:ext cx="49806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SELECT </a:t>
            </a:r>
            <a:r>
              <a:rPr lang="en" sz="1500"/>
              <a:t>vs_champion.champion_name </a:t>
            </a:r>
            <a:r>
              <a:rPr lang="en" sz="1500" b="1">
                <a:solidFill>
                  <a:schemeClr val="accent3"/>
                </a:solidFill>
              </a:rPr>
              <a:t>AS </a:t>
            </a:r>
            <a:r>
              <a:rPr lang="en" sz="1500"/>
              <a:t>Counter, winrate, games_played </a:t>
            </a:r>
            <a:r>
              <a:rPr lang="en" sz="1500" b="1">
                <a:solidFill>
                  <a:schemeClr val="accent3"/>
                </a:solidFill>
              </a:rPr>
              <a:t>AS </a:t>
            </a:r>
            <a:r>
              <a:rPr lang="en" sz="1500"/>
              <a:t>GamesPlayed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FROM </a:t>
            </a:r>
            <a:r>
              <a:rPr lang="en" sz="1500"/>
              <a:t>matchup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JOIN </a:t>
            </a:r>
            <a:r>
              <a:rPr lang="en" sz="1500"/>
              <a:t>lane </a:t>
            </a:r>
            <a:r>
              <a:rPr lang="en" sz="1500" b="1">
                <a:solidFill>
                  <a:schemeClr val="accent3"/>
                </a:solidFill>
              </a:rPr>
              <a:t>ON </a:t>
            </a:r>
            <a:r>
              <a:rPr lang="en" sz="1500"/>
              <a:t>matchup.lane_ID = lane.lane_ID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JOIN </a:t>
            </a:r>
            <a:r>
              <a:rPr lang="en" sz="1500"/>
              <a:t>ranking </a:t>
            </a:r>
            <a:r>
              <a:rPr lang="en" sz="1500" b="1">
                <a:solidFill>
                  <a:schemeClr val="accent3"/>
                </a:solidFill>
              </a:rPr>
              <a:t>ON </a:t>
            </a:r>
            <a:r>
              <a:rPr lang="en" sz="1500"/>
              <a:t>matchup.ranking_ID = ranking.ranking_ID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JOIN </a:t>
            </a:r>
            <a:r>
              <a:rPr lang="en" sz="1500"/>
              <a:t>champion </a:t>
            </a:r>
            <a:r>
              <a:rPr lang="en" sz="1500" b="1">
                <a:solidFill>
                  <a:schemeClr val="accent3"/>
                </a:solidFill>
              </a:rPr>
              <a:t>ON </a:t>
            </a:r>
            <a:r>
              <a:rPr lang="en" sz="1500"/>
              <a:t>matchup.champion_ID = champion.champion_ID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JOIN </a:t>
            </a:r>
            <a:r>
              <a:rPr lang="en" sz="1500"/>
              <a:t>champion </a:t>
            </a:r>
            <a:r>
              <a:rPr lang="en" sz="1500" b="1">
                <a:solidFill>
                  <a:schemeClr val="accent3"/>
                </a:solidFill>
              </a:rPr>
              <a:t>AS </a:t>
            </a:r>
            <a:r>
              <a:rPr lang="en" sz="1500"/>
              <a:t>vs_champion ON matchup.champion_vs_ID = vs_champion.champion_ID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WHERE </a:t>
            </a:r>
            <a:r>
              <a:rPr lang="en" sz="1500"/>
              <a:t>ranking_name = 'gold' </a:t>
            </a:r>
            <a:r>
              <a:rPr lang="en" sz="1500" b="1">
                <a:solidFill>
                  <a:schemeClr val="accent3"/>
                </a:solidFill>
              </a:rPr>
              <a:t>AND </a:t>
            </a:r>
            <a:r>
              <a:rPr lang="en" sz="1500"/>
              <a:t>champion.champion_name = 'Senna' </a:t>
            </a:r>
            <a:r>
              <a:rPr lang="en" sz="1500" b="1">
                <a:solidFill>
                  <a:schemeClr val="accent3"/>
                </a:solidFill>
              </a:rPr>
              <a:t>AND </a:t>
            </a:r>
            <a:r>
              <a:rPr lang="en" sz="1500"/>
              <a:t>lane_name = 'support' </a:t>
            </a:r>
            <a:r>
              <a:rPr lang="en" sz="1500" b="1">
                <a:solidFill>
                  <a:schemeClr val="accent3"/>
                </a:solidFill>
              </a:rPr>
              <a:t>AND </a:t>
            </a:r>
            <a:r>
              <a:rPr lang="en" sz="1500"/>
              <a:t>type = 'counter'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ORDER BY</a:t>
            </a:r>
            <a:r>
              <a:rPr lang="en" sz="1500"/>
              <a:t> winrate </a:t>
            </a:r>
            <a:r>
              <a:rPr lang="en" sz="1500" b="1">
                <a:solidFill>
                  <a:schemeClr val="accent3"/>
                </a:solidFill>
              </a:rPr>
              <a:t>ASC</a:t>
            </a:r>
            <a:endParaRPr sz="15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857" name="Google Shape;857;p78"/>
          <p:cNvSpPr txBox="1">
            <a:spLocks noGrp="1"/>
          </p:cNvSpPr>
          <p:nvPr>
            <p:ph type="title"/>
          </p:nvPr>
        </p:nvSpPr>
        <p:spPr>
          <a:xfrm>
            <a:off x="339000" y="387600"/>
            <a:ext cx="809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Query 2: How to Counter Senna, in support role, ranking Gold</a:t>
            </a:r>
            <a:endParaRPr sz="3300"/>
          </a:p>
        </p:txBody>
      </p:sp>
      <p:sp>
        <p:nvSpPr>
          <p:cNvPr id="858" name="Google Shape;858;p78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9" name="Google Shape;85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181" y="1379025"/>
            <a:ext cx="3544025" cy="24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79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79"/>
          <p:cNvSpPr txBox="1">
            <a:spLocks noGrp="1"/>
          </p:cNvSpPr>
          <p:nvPr>
            <p:ph type="body" idx="1"/>
          </p:nvPr>
        </p:nvSpPr>
        <p:spPr>
          <a:xfrm>
            <a:off x="193475" y="1539900"/>
            <a:ext cx="50763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SELECT </a:t>
            </a:r>
            <a:r>
              <a:rPr lang="en" sz="1500"/>
              <a:t>lane.lane_name </a:t>
            </a:r>
            <a:r>
              <a:rPr lang="en" sz="1500" b="1">
                <a:solidFill>
                  <a:schemeClr val="accent3"/>
                </a:solidFill>
              </a:rPr>
              <a:t>AS </a:t>
            </a:r>
            <a:r>
              <a:rPr lang="en" sz="1500"/>
              <a:t>Lane, AVG(champion_base_info.difficulty) </a:t>
            </a:r>
            <a:r>
              <a:rPr lang="en" sz="1500" b="1">
                <a:solidFill>
                  <a:schemeClr val="accent3"/>
                </a:solidFill>
              </a:rPr>
              <a:t>AS </a:t>
            </a:r>
            <a:r>
              <a:rPr lang="en" sz="1500"/>
              <a:t>AVGDiff, AVG(game_stats.grade) </a:t>
            </a:r>
            <a:r>
              <a:rPr lang="en" sz="1500" b="1">
                <a:solidFill>
                  <a:schemeClr val="accent3"/>
                </a:solidFill>
              </a:rPr>
              <a:t>AS </a:t>
            </a:r>
            <a:r>
              <a:rPr lang="en" sz="1500"/>
              <a:t>AVGGrade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FROM </a:t>
            </a:r>
            <a:r>
              <a:rPr lang="en" sz="1500"/>
              <a:t>game_stats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JOIN </a:t>
            </a:r>
            <a:r>
              <a:rPr lang="en" sz="1500"/>
              <a:t>ranking </a:t>
            </a:r>
            <a:r>
              <a:rPr lang="en" sz="1500" b="1">
                <a:solidFill>
                  <a:schemeClr val="accent3"/>
                </a:solidFill>
              </a:rPr>
              <a:t>ON </a:t>
            </a:r>
            <a:r>
              <a:rPr lang="en" sz="1500"/>
              <a:t>game_stats.ranking_ID = ranking.ranking_ID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JOIN </a:t>
            </a:r>
            <a:r>
              <a:rPr lang="en" sz="1500"/>
              <a:t>lane </a:t>
            </a:r>
            <a:r>
              <a:rPr lang="en" sz="1500" b="1">
                <a:solidFill>
                  <a:schemeClr val="accent3"/>
                </a:solidFill>
              </a:rPr>
              <a:t>ON </a:t>
            </a:r>
            <a:r>
              <a:rPr lang="en" sz="1500"/>
              <a:t>game_stats.lane_ID = lane.lane_ID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JOIN </a:t>
            </a:r>
            <a:r>
              <a:rPr lang="en" sz="1500"/>
              <a:t>champion_base_info </a:t>
            </a:r>
            <a:r>
              <a:rPr lang="en" sz="1500" b="1">
                <a:solidFill>
                  <a:schemeClr val="accent3"/>
                </a:solidFill>
              </a:rPr>
              <a:t>ON </a:t>
            </a:r>
            <a:r>
              <a:rPr lang="en" sz="1500"/>
              <a:t>game_stats.champion_ID = champion_base_info.champion_ID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WHERE </a:t>
            </a:r>
            <a:r>
              <a:rPr lang="en" sz="1500"/>
              <a:t>(position BETWEEN 1 AND 5) </a:t>
            </a:r>
            <a:r>
              <a:rPr lang="en" sz="1500" b="1">
                <a:solidFill>
                  <a:schemeClr val="accent3"/>
                </a:solidFill>
              </a:rPr>
              <a:t>AND </a:t>
            </a:r>
            <a:r>
              <a:rPr lang="en" sz="1500"/>
              <a:t>ranking_name = 'bronze'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GROUP BY</a:t>
            </a:r>
            <a:r>
              <a:rPr lang="en" sz="1500"/>
              <a:t> lane.lane_name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66" name="Google Shape;866;p79"/>
          <p:cNvSpPr txBox="1">
            <a:spLocks noGrp="1"/>
          </p:cNvSpPr>
          <p:nvPr>
            <p:ph type="title"/>
          </p:nvPr>
        </p:nvSpPr>
        <p:spPr>
          <a:xfrm>
            <a:off x="339000" y="82800"/>
            <a:ext cx="809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Query 3: Average difficulty and grade of META Champions (top 5) for every lane in bronze ranking</a:t>
            </a:r>
            <a:endParaRPr sz="3100"/>
          </a:p>
        </p:txBody>
      </p:sp>
      <p:sp>
        <p:nvSpPr>
          <p:cNvPr id="867" name="Google Shape;867;p79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8" name="Google Shape;86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775" y="1136100"/>
            <a:ext cx="3605225" cy="28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80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80"/>
          <p:cNvSpPr txBox="1">
            <a:spLocks noGrp="1"/>
          </p:cNvSpPr>
          <p:nvPr>
            <p:ph type="body" idx="1"/>
          </p:nvPr>
        </p:nvSpPr>
        <p:spPr>
          <a:xfrm>
            <a:off x="289250" y="1539900"/>
            <a:ext cx="49806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SELECT </a:t>
            </a:r>
            <a:r>
              <a:rPr lang="en" sz="1500"/>
              <a:t>lane_name </a:t>
            </a:r>
            <a:r>
              <a:rPr lang="en" sz="1500" b="1">
                <a:solidFill>
                  <a:schemeClr val="accent3"/>
                </a:solidFill>
              </a:rPr>
              <a:t>AS </a:t>
            </a:r>
            <a:r>
              <a:rPr lang="en" sz="1500"/>
              <a:t>Lane, position, champion_name </a:t>
            </a:r>
            <a:r>
              <a:rPr lang="en" sz="1500" b="1">
                <a:solidFill>
                  <a:schemeClr val="accent3"/>
                </a:solidFill>
              </a:rPr>
              <a:t>AS </a:t>
            </a:r>
            <a:r>
              <a:rPr lang="en" sz="1500"/>
              <a:t>Champion, grade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FROM </a:t>
            </a:r>
            <a:r>
              <a:rPr lang="en" sz="1500"/>
              <a:t>game_stats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JOIN </a:t>
            </a:r>
            <a:r>
              <a:rPr lang="en" sz="1500"/>
              <a:t>ranking </a:t>
            </a:r>
            <a:r>
              <a:rPr lang="en" sz="1500" b="1">
                <a:solidFill>
                  <a:schemeClr val="accent3"/>
                </a:solidFill>
              </a:rPr>
              <a:t>ON </a:t>
            </a:r>
            <a:r>
              <a:rPr lang="en" sz="1500"/>
              <a:t> game_stats.ranking_ID = ranking.ranking_ID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JOIN </a:t>
            </a:r>
            <a:r>
              <a:rPr lang="en" sz="1500"/>
              <a:t>champion </a:t>
            </a:r>
            <a:r>
              <a:rPr lang="en" sz="1500" b="1">
                <a:solidFill>
                  <a:schemeClr val="accent3"/>
                </a:solidFill>
              </a:rPr>
              <a:t>ON </a:t>
            </a:r>
            <a:r>
              <a:rPr lang="en" sz="1500"/>
              <a:t>game_stats.champion_ID = champion.champion_ID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JOIN </a:t>
            </a:r>
            <a:r>
              <a:rPr lang="en" sz="1500"/>
              <a:t>lane </a:t>
            </a:r>
            <a:r>
              <a:rPr lang="en" sz="1500" b="1">
                <a:solidFill>
                  <a:schemeClr val="accent3"/>
                </a:solidFill>
              </a:rPr>
              <a:t>ON </a:t>
            </a:r>
            <a:r>
              <a:rPr lang="en" sz="1500"/>
              <a:t>game_stats.lane_ID = lane.lane_ID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WHERE </a:t>
            </a:r>
            <a:r>
              <a:rPr lang="en" sz="1500"/>
              <a:t>(game_stats.position </a:t>
            </a:r>
            <a:r>
              <a:rPr lang="en" sz="1500" b="1">
                <a:solidFill>
                  <a:schemeClr val="accent3"/>
                </a:solidFill>
              </a:rPr>
              <a:t>BETWEEN </a:t>
            </a:r>
            <a:r>
              <a:rPr lang="en" sz="1500"/>
              <a:t>1 and 2) </a:t>
            </a:r>
            <a:r>
              <a:rPr lang="en" sz="1500" b="1">
                <a:solidFill>
                  <a:schemeClr val="accent3"/>
                </a:solidFill>
              </a:rPr>
              <a:t>AND </a:t>
            </a:r>
            <a:r>
              <a:rPr lang="en" sz="1500"/>
              <a:t>ranking_name = 'all'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</a:rPr>
              <a:t>ORDER BY</a:t>
            </a:r>
            <a:r>
              <a:rPr lang="en" sz="1500"/>
              <a:t> game_stats.lane_ID </a:t>
            </a:r>
            <a:r>
              <a:rPr lang="en" sz="1500" b="1">
                <a:solidFill>
                  <a:schemeClr val="accent3"/>
                </a:solidFill>
              </a:rPr>
              <a:t>ASC</a:t>
            </a:r>
            <a:r>
              <a:rPr lang="en" sz="1500"/>
              <a:t>, position </a:t>
            </a:r>
            <a:r>
              <a:rPr lang="en" sz="1500" b="1">
                <a:solidFill>
                  <a:schemeClr val="accent3"/>
                </a:solidFill>
              </a:rPr>
              <a:t>ASC</a:t>
            </a:r>
            <a:endParaRPr sz="15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875" name="Google Shape;875;p80"/>
          <p:cNvSpPr txBox="1">
            <a:spLocks noGrp="1"/>
          </p:cNvSpPr>
          <p:nvPr>
            <p:ph type="title"/>
          </p:nvPr>
        </p:nvSpPr>
        <p:spPr>
          <a:xfrm>
            <a:off x="339000" y="-69600"/>
            <a:ext cx="809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Query 4: Considering all rankings, who are the top 2 champions for every role?</a:t>
            </a:r>
            <a:endParaRPr sz="3100"/>
          </a:p>
        </p:txBody>
      </p:sp>
      <p:sp>
        <p:nvSpPr>
          <p:cNvPr id="876" name="Google Shape;876;p80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7" name="Google Shape;8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853" y="977200"/>
            <a:ext cx="3515275" cy="36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81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1"/>
          <p:cNvSpPr txBox="1">
            <a:spLocks noGrp="1"/>
          </p:cNvSpPr>
          <p:nvPr>
            <p:ph type="body" idx="1"/>
          </p:nvPr>
        </p:nvSpPr>
        <p:spPr>
          <a:xfrm>
            <a:off x="164750" y="1539900"/>
            <a:ext cx="51051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</a:rPr>
              <a:t>SELECT </a:t>
            </a:r>
            <a:r>
              <a:rPr lang="en" sz="1900"/>
              <a:t>champion_name </a:t>
            </a:r>
            <a:r>
              <a:rPr lang="en" sz="1900" b="1">
                <a:solidFill>
                  <a:schemeClr val="accent3"/>
                </a:solidFill>
              </a:rPr>
              <a:t>AS </a:t>
            </a:r>
            <a:r>
              <a:rPr lang="en" sz="1900"/>
              <a:t>Champion,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lane_name </a:t>
            </a:r>
            <a:r>
              <a:rPr lang="en" sz="1900" b="1">
                <a:solidFill>
                  <a:schemeClr val="accent3"/>
                </a:solidFill>
              </a:rPr>
              <a:t>AS </a:t>
            </a:r>
            <a:r>
              <a:rPr lang="en" sz="1900"/>
              <a:t>Lane, grade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</a:rPr>
              <a:t>FROM </a:t>
            </a:r>
            <a:r>
              <a:rPr lang="en" sz="1900"/>
              <a:t>game_stats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</a:rPr>
              <a:t>JOIN </a:t>
            </a:r>
            <a:r>
              <a:rPr lang="en" sz="1900"/>
              <a:t>champion </a:t>
            </a:r>
            <a:r>
              <a:rPr lang="en" sz="1900" b="1">
                <a:solidFill>
                  <a:schemeClr val="accent3"/>
                </a:solidFill>
              </a:rPr>
              <a:t>ON </a:t>
            </a:r>
            <a:r>
              <a:rPr lang="en" sz="1900"/>
              <a:t>game_stats.champion_ID  = champion.champion_ID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</a:rPr>
              <a:t>JOIN </a:t>
            </a:r>
            <a:r>
              <a:rPr lang="en" sz="1900"/>
              <a:t>lane </a:t>
            </a:r>
            <a:r>
              <a:rPr lang="en" sz="1900" b="1">
                <a:solidFill>
                  <a:schemeClr val="accent3"/>
                </a:solidFill>
              </a:rPr>
              <a:t>ON </a:t>
            </a:r>
            <a:r>
              <a:rPr lang="en" sz="1900"/>
              <a:t>game_stats.lane_ID = lane.lane_ID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</a:rPr>
              <a:t>JOIN </a:t>
            </a:r>
            <a:r>
              <a:rPr lang="en" sz="1900"/>
              <a:t>ranking </a:t>
            </a:r>
            <a:r>
              <a:rPr lang="en" sz="1900" b="1">
                <a:solidFill>
                  <a:schemeClr val="accent3"/>
                </a:solidFill>
              </a:rPr>
              <a:t>ON </a:t>
            </a:r>
            <a:r>
              <a:rPr lang="en" sz="1900"/>
              <a:t>game_stats.ranking_ID  = ranking.ranking_ID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</a:rPr>
              <a:t>WHERE </a:t>
            </a:r>
            <a:r>
              <a:rPr lang="en" sz="1900"/>
              <a:t>ranking_name = 'all' </a:t>
            </a:r>
            <a:r>
              <a:rPr lang="en" sz="1900" b="1">
                <a:solidFill>
                  <a:schemeClr val="accent3"/>
                </a:solidFill>
              </a:rPr>
              <a:t>AND </a:t>
            </a:r>
            <a:r>
              <a:rPr lang="en" sz="1900"/>
              <a:t>grade &lt; 1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884" name="Google Shape;884;p81"/>
          <p:cNvSpPr txBox="1">
            <a:spLocks noGrp="1"/>
          </p:cNvSpPr>
          <p:nvPr>
            <p:ph type="title"/>
          </p:nvPr>
        </p:nvSpPr>
        <p:spPr>
          <a:xfrm>
            <a:off x="339000" y="-69600"/>
            <a:ext cx="809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Query 5: who are the champions whose grade &lt; 1, considering all rankings? (Overpowered Champions)</a:t>
            </a:r>
            <a:endParaRPr sz="3100"/>
          </a:p>
        </p:txBody>
      </p:sp>
      <p:sp>
        <p:nvSpPr>
          <p:cNvPr id="885" name="Google Shape;885;p81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6" name="Google Shape;88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384" y="1349525"/>
            <a:ext cx="3874150" cy="23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7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720000" y="1205160"/>
            <a:ext cx="42744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Inherent Imbalance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Patch Updates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Impact of Player Innovation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5325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Imbalance and the Emergence of META</a:t>
            </a:r>
            <a:endParaRPr/>
          </a:p>
        </p:txBody>
      </p:sp>
      <p:sp>
        <p:nvSpPr>
          <p:cNvPr id="404" name="Google Shape;404;p37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82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124732" y="754693"/>
            <a:ext cx="1874600" cy="1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2"/>
          <p:cNvSpPr txBox="1">
            <a:spLocks noGrp="1"/>
          </p:cNvSpPr>
          <p:nvPr>
            <p:ph type="title"/>
          </p:nvPr>
        </p:nvSpPr>
        <p:spPr>
          <a:xfrm>
            <a:off x="722375" y="2369225"/>
            <a:ext cx="5778900" cy="10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893" name="Google Shape;893;p82"/>
          <p:cNvSpPr txBox="1">
            <a:spLocks noGrp="1"/>
          </p:cNvSpPr>
          <p:nvPr>
            <p:ph type="title" idx="2"/>
          </p:nvPr>
        </p:nvSpPr>
        <p:spPr>
          <a:xfrm>
            <a:off x="722375" y="1221386"/>
            <a:ext cx="13131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894" name="Google Shape;894;p82"/>
          <p:cNvGrpSpPr/>
          <p:nvPr/>
        </p:nvGrpSpPr>
        <p:grpSpPr>
          <a:xfrm>
            <a:off x="6317601" y="744713"/>
            <a:ext cx="2497634" cy="3654073"/>
            <a:chOff x="6317601" y="744713"/>
            <a:chExt cx="2497634" cy="3654073"/>
          </a:xfrm>
        </p:grpSpPr>
        <p:sp>
          <p:nvSpPr>
            <p:cNvPr id="895" name="Google Shape;895;p82"/>
            <p:cNvSpPr/>
            <p:nvPr/>
          </p:nvSpPr>
          <p:spPr>
            <a:xfrm>
              <a:off x="6501378" y="1098613"/>
              <a:ext cx="2313858" cy="3300174"/>
            </a:xfrm>
            <a:custGeom>
              <a:avLst/>
              <a:gdLst/>
              <a:ahLst/>
              <a:cxnLst/>
              <a:rect l="l" t="t" r="r" b="b"/>
              <a:pathLst>
                <a:path w="117410" h="167479" extrusionOk="0">
                  <a:moveTo>
                    <a:pt x="560" y="0"/>
                  </a:moveTo>
                  <a:cubicBezTo>
                    <a:pt x="160" y="1279"/>
                    <a:pt x="0" y="2598"/>
                    <a:pt x="80" y="3957"/>
                  </a:cubicBezTo>
                  <a:cubicBezTo>
                    <a:pt x="320" y="5675"/>
                    <a:pt x="10312" y="48720"/>
                    <a:pt x="11831" y="55235"/>
                  </a:cubicBezTo>
                  <a:cubicBezTo>
                    <a:pt x="11391" y="55235"/>
                    <a:pt x="10951" y="55235"/>
                    <a:pt x="10512" y="55195"/>
                  </a:cubicBezTo>
                  <a:cubicBezTo>
                    <a:pt x="10469" y="55191"/>
                    <a:pt x="10427" y="55189"/>
                    <a:pt x="10386" y="55189"/>
                  </a:cubicBezTo>
                  <a:cubicBezTo>
                    <a:pt x="9554" y="55189"/>
                    <a:pt x="8787" y="55942"/>
                    <a:pt x="8673" y="57274"/>
                  </a:cubicBezTo>
                  <a:cubicBezTo>
                    <a:pt x="9111" y="56933"/>
                    <a:pt x="9773" y="56823"/>
                    <a:pt x="10450" y="56823"/>
                  </a:cubicBezTo>
                  <a:cubicBezTo>
                    <a:pt x="11442" y="56823"/>
                    <a:pt x="12466" y="57059"/>
                    <a:pt x="12870" y="57154"/>
                  </a:cubicBezTo>
                  <a:cubicBezTo>
                    <a:pt x="12630" y="57274"/>
                    <a:pt x="12390" y="57393"/>
                    <a:pt x="12190" y="57553"/>
                  </a:cubicBezTo>
                  <a:cubicBezTo>
                    <a:pt x="11950" y="57753"/>
                    <a:pt x="11950" y="57913"/>
                    <a:pt x="12070" y="58313"/>
                  </a:cubicBezTo>
                  <a:cubicBezTo>
                    <a:pt x="12110" y="58792"/>
                    <a:pt x="12030" y="59871"/>
                    <a:pt x="12030" y="60311"/>
                  </a:cubicBezTo>
                  <a:cubicBezTo>
                    <a:pt x="12030" y="60686"/>
                    <a:pt x="12383" y="61238"/>
                    <a:pt x="12624" y="61238"/>
                  </a:cubicBezTo>
                  <a:cubicBezTo>
                    <a:pt x="12640" y="61238"/>
                    <a:pt x="12655" y="61235"/>
                    <a:pt x="12670" y="61230"/>
                  </a:cubicBezTo>
                  <a:lnTo>
                    <a:pt x="12670" y="61230"/>
                  </a:lnTo>
                  <a:cubicBezTo>
                    <a:pt x="12470" y="62190"/>
                    <a:pt x="13269" y="63429"/>
                    <a:pt x="14189" y="63469"/>
                  </a:cubicBezTo>
                  <a:cubicBezTo>
                    <a:pt x="14508" y="65267"/>
                    <a:pt x="15667" y="70183"/>
                    <a:pt x="15907" y="71582"/>
                  </a:cubicBezTo>
                  <a:cubicBezTo>
                    <a:pt x="15302" y="71938"/>
                    <a:pt x="15363" y="74167"/>
                    <a:pt x="17137" y="74167"/>
                  </a:cubicBezTo>
                  <a:cubicBezTo>
                    <a:pt x="17354" y="74167"/>
                    <a:pt x="17596" y="74134"/>
                    <a:pt x="17866" y="74060"/>
                  </a:cubicBezTo>
                  <a:cubicBezTo>
                    <a:pt x="19864" y="73500"/>
                    <a:pt x="19225" y="71302"/>
                    <a:pt x="18065" y="70902"/>
                  </a:cubicBezTo>
                  <a:cubicBezTo>
                    <a:pt x="17546" y="68904"/>
                    <a:pt x="16347" y="63109"/>
                    <a:pt x="16347" y="63109"/>
                  </a:cubicBezTo>
                  <a:cubicBezTo>
                    <a:pt x="16347" y="63109"/>
                    <a:pt x="19664" y="61950"/>
                    <a:pt x="20144" y="61390"/>
                  </a:cubicBezTo>
                  <a:cubicBezTo>
                    <a:pt x="20540" y="61617"/>
                    <a:pt x="20997" y="61723"/>
                    <a:pt x="21457" y="61723"/>
                  </a:cubicBezTo>
                  <a:cubicBezTo>
                    <a:pt x="21646" y="61723"/>
                    <a:pt x="21836" y="61705"/>
                    <a:pt x="22022" y="61670"/>
                  </a:cubicBezTo>
                  <a:cubicBezTo>
                    <a:pt x="22165" y="61658"/>
                    <a:pt x="22651" y="61653"/>
                    <a:pt x="23380" y="61653"/>
                  </a:cubicBezTo>
                  <a:cubicBezTo>
                    <a:pt x="25682" y="61653"/>
                    <a:pt x="30401" y="61700"/>
                    <a:pt x="34322" y="61700"/>
                  </a:cubicBezTo>
                  <a:cubicBezTo>
                    <a:pt x="37164" y="61700"/>
                    <a:pt x="39587" y="61675"/>
                    <a:pt x="40367" y="61590"/>
                  </a:cubicBezTo>
                  <a:cubicBezTo>
                    <a:pt x="42566" y="61390"/>
                    <a:pt x="44324" y="59312"/>
                    <a:pt x="44244" y="58033"/>
                  </a:cubicBezTo>
                  <a:cubicBezTo>
                    <a:pt x="44804" y="57753"/>
                    <a:pt x="45403" y="57553"/>
                    <a:pt x="46003" y="57433"/>
                  </a:cubicBezTo>
                  <a:lnTo>
                    <a:pt x="46003" y="57433"/>
                  </a:lnTo>
                  <a:cubicBezTo>
                    <a:pt x="45123" y="59951"/>
                    <a:pt x="45363" y="63628"/>
                    <a:pt x="45723" y="66666"/>
                  </a:cubicBezTo>
                  <a:cubicBezTo>
                    <a:pt x="46083" y="69743"/>
                    <a:pt x="46562" y="82933"/>
                    <a:pt x="46362" y="86210"/>
                  </a:cubicBezTo>
                  <a:cubicBezTo>
                    <a:pt x="45363" y="88528"/>
                    <a:pt x="40727" y="100558"/>
                    <a:pt x="40407" y="101478"/>
                  </a:cubicBezTo>
                  <a:cubicBezTo>
                    <a:pt x="40445" y="101579"/>
                    <a:pt x="40499" y="101628"/>
                    <a:pt x="40563" y="101628"/>
                  </a:cubicBezTo>
                  <a:cubicBezTo>
                    <a:pt x="40704" y="101628"/>
                    <a:pt x="40895" y="101396"/>
                    <a:pt x="41087" y="100958"/>
                  </a:cubicBezTo>
                  <a:lnTo>
                    <a:pt x="45283" y="90447"/>
                  </a:lnTo>
                  <a:lnTo>
                    <a:pt x="45283" y="90447"/>
                  </a:lnTo>
                  <a:cubicBezTo>
                    <a:pt x="45283" y="90448"/>
                    <a:pt x="41886" y="103556"/>
                    <a:pt x="41686" y="105315"/>
                  </a:cubicBezTo>
                  <a:cubicBezTo>
                    <a:pt x="41614" y="105818"/>
                    <a:pt x="41729" y="105919"/>
                    <a:pt x="41876" y="105919"/>
                  </a:cubicBezTo>
                  <a:cubicBezTo>
                    <a:pt x="41974" y="105919"/>
                    <a:pt x="42086" y="105874"/>
                    <a:pt x="42166" y="105874"/>
                  </a:cubicBezTo>
                  <a:cubicBezTo>
                    <a:pt x="41846" y="107992"/>
                    <a:pt x="42326" y="111270"/>
                    <a:pt x="42885" y="112469"/>
                  </a:cubicBezTo>
                  <a:cubicBezTo>
                    <a:pt x="43205" y="113148"/>
                    <a:pt x="43365" y="113948"/>
                    <a:pt x="43405" y="114707"/>
                  </a:cubicBezTo>
                  <a:cubicBezTo>
                    <a:pt x="43405" y="114707"/>
                    <a:pt x="40927" y="117145"/>
                    <a:pt x="41526" y="118824"/>
                  </a:cubicBezTo>
                  <a:cubicBezTo>
                    <a:pt x="42166" y="120542"/>
                    <a:pt x="43884" y="123020"/>
                    <a:pt x="45123" y="124899"/>
                  </a:cubicBezTo>
                  <a:cubicBezTo>
                    <a:pt x="46402" y="126737"/>
                    <a:pt x="48641" y="132253"/>
                    <a:pt x="48761" y="132812"/>
                  </a:cubicBezTo>
                  <a:cubicBezTo>
                    <a:pt x="48441" y="133052"/>
                    <a:pt x="48521" y="133532"/>
                    <a:pt x="48840" y="133732"/>
                  </a:cubicBezTo>
                  <a:cubicBezTo>
                    <a:pt x="48721" y="134371"/>
                    <a:pt x="48641" y="135010"/>
                    <a:pt x="48641" y="135650"/>
                  </a:cubicBezTo>
                  <a:cubicBezTo>
                    <a:pt x="48641" y="135650"/>
                    <a:pt x="48121" y="136249"/>
                    <a:pt x="48521" y="136449"/>
                  </a:cubicBezTo>
                  <a:cubicBezTo>
                    <a:pt x="48361" y="137249"/>
                    <a:pt x="48081" y="138008"/>
                    <a:pt x="47721" y="138727"/>
                  </a:cubicBezTo>
                  <a:cubicBezTo>
                    <a:pt x="47282" y="138767"/>
                    <a:pt x="47002" y="139207"/>
                    <a:pt x="47162" y="139647"/>
                  </a:cubicBezTo>
                  <a:cubicBezTo>
                    <a:pt x="47042" y="140286"/>
                    <a:pt x="46802" y="140926"/>
                    <a:pt x="46482" y="141485"/>
                  </a:cubicBezTo>
                  <a:cubicBezTo>
                    <a:pt x="46482" y="141485"/>
                    <a:pt x="45683" y="141845"/>
                    <a:pt x="46243" y="142444"/>
                  </a:cubicBezTo>
                  <a:cubicBezTo>
                    <a:pt x="46243" y="144403"/>
                    <a:pt x="46522" y="146042"/>
                    <a:pt x="48321" y="147241"/>
                  </a:cubicBezTo>
                  <a:cubicBezTo>
                    <a:pt x="48670" y="147466"/>
                    <a:pt x="49006" y="147563"/>
                    <a:pt x="49326" y="147563"/>
                  </a:cubicBezTo>
                  <a:cubicBezTo>
                    <a:pt x="50653" y="147563"/>
                    <a:pt x="51706" y="145897"/>
                    <a:pt x="52318" y="144803"/>
                  </a:cubicBezTo>
                  <a:cubicBezTo>
                    <a:pt x="53077" y="143404"/>
                    <a:pt x="52837" y="141445"/>
                    <a:pt x="52917" y="140126"/>
                  </a:cubicBezTo>
                  <a:cubicBezTo>
                    <a:pt x="52997" y="138767"/>
                    <a:pt x="53237" y="137449"/>
                    <a:pt x="54276" y="136489"/>
                  </a:cubicBezTo>
                  <a:cubicBezTo>
                    <a:pt x="55355" y="135570"/>
                    <a:pt x="56554" y="133052"/>
                    <a:pt x="55995" y="131733"/>
                  </a:cubicBezTo>
                  <a:cubicBezTo>
                    <a:pt x="55595" y="130934"/>
                    <a:pt x="54955" y="130294"/>
                    <a:pt x="54116" y="129975"/>
                  </a:cubicBezTo>
                  <a:cubicBezTo>
                    <a:pt x="54116" y="129975"/>
                    <a:pt x="54356" y="128336"/>
                    <a:pt x="53796" y="128336"/>
                  </a:cubicBezTo>
                  <a:cubicBezTo>
                    <a:pt x="53117" y="127057"/>
                    <a:pt x="53876" y="125059"/>
                    <a:pt x="54396" y="122780"/>
                  </a:cubicBezTo>
                  <a:cubicBezTo>
                    <a:pt x="54796" y="120662"/>
                    <a:pt x="54596" y="118504"/>
                    <a:pt x="53796" y="116545"/>
                  </a:cubicBezTo>
                  <a:cubicBezTo>
                    <a:pt x="53477" y="115826"/>
                    <a:pt x="53037" y="115187"/>
                    <a:pt x="52477" y="114587"/>
                  </a:cubicBezTo>
                  <a:cubicBezTo>
                    <a:pt x="52477" y="114587"/>
                    <a:pt x="52757" y="114067"/>
                    <a:pt x="52837" y="113908"/>
                  </a:cubicBezTo>
                  <a:cubicBezTo>
                    <a:pt x="52957" y="113748"/>
                    <a:pt x="58433" y="113788"/>
                    <a:pt x="61190" y="113068"/>
                  </a:cubicBezTo>
                  <a:cubicBezTo>
                    <a:pt x="62687" y="112656"/>
                    <a:pt x="63819" y="112562"/>
                    <a:pt x="64542" y="112562"/>
                  </a:cubicBezTo>
                  <a:cubicBezTo>
                    <a:pt x="65150" y="112562"/>
                    <a:pt x="65467" y="112629"/>
                    <a:pt x="65467" y="112629"/>
                  </a:cubicBezTo>
                  <a:cubicBezTo>
                    <a:pt x="65467" y="112629"/>
                    <a:pt x="65547" y="117145"/>
                    <a:pt x="65627" y="118184"/>
                  </a:cubicBezTo>
                  <a:cubicBezTo>
                    <a:pt x="64428" y="119623"/>
                    <a:pt x="64508" y="120382"/>
                    <a:pt x="64508" y="121262"/>
                  </a:cubicBezTo>
                  <a:cubicBezTo>
                    <a:pt x="63389" y="123460"/>
                    <a:pt x="61670" y="127497"/>
                    <a:pt x="61550" y="129775"/>
                  </a:cubicBezTo>
                  <a:cubicBezTo>
                    <a:pt x="61430" y="132053"/>
                    <a:pt x="62989" y="136369"/>
                    <a:pt x="62869" y="139847"/>
                  </a:cubicBezTo>
                  <a:cubicBezTo>
                    <a:pt x="62749" y="143364"/>
                    <a:pt x="62110" y="148480"/>
                    <a:pt x="62110" y="148480"/>
                  </a:cubicBezTo>
                  <a:cubicBezTo>
                    <a:pt x="62110" y="148480"/>
                    <a:pt x="60991" y="148919"/>
                    <a:pt x="61790" y="149559"/>
                  </a:cubicBezTo>
                  <a:cubicBezTo>
                    <a:pt x="60911" y="149918"/>
                    <a:pt x="61190" y="150678"/>
                    <a:pt x="61630" y="151037"/>
                  </a:cubicBezTo>
                  <a:cubicBezTo>
                    <a:pt x="61470" y="152596"/>
                    <a:pt x="61150" y="154994"/>
                    <a:pt x="60751" y="155674"/>
                  </a:cubicBezTo>
                  <a:cubicBezTo>
                    <a:pt x="60431" y="156273"/>
                    <a:pt x="60271" y="156953"/>
                    <a:pt x="60191" y="157632"/>
                  </a:cubicBezTo>
                  <a:cubicBezTo>
                    <a:pt x="59752" y="157832"/>
                    <a:pt x="59472" y="158312"/>
                    <a:pt x="59512" y="158791"/>
                  </a:cubicBezTo>
                  <a:cubicBezTo>
                    <a:pt x="59672" y="159591"/>
                    <a:pt x="61110" y="160550"/>
                    <a:pt x="61670" y="161469"/>
                  </a:cubicBezTo>
                  <a:cubicBezTo>
                    <a:pt x="62270" y="162348"/>
                    <a:pt x="61790" y="163028"/>
                    <a:pt x="61670" y="164107"/>
                  </a:cubicBezTo>
                  <a:cubicBezTo>
                    <a:pt x="61590" y="165146"/>
                    <a:pt x="61750" y="167304"/>
                    <a:pt x="65027" y="167464"/>
                  </a:cubicBezTo>
                  <a:cubicBezTo>
                    <a:pt x="65231" y="167474"/>
                    <a:pt x="65430" y="167479"/>
                    <a:pt x="65625" y="167479"/>
                  </a:cubicBezTo>
                  <a:cubicBezTo>
                    <a:pt x="68559" y="167479"/>
                    <a:pt x="70408" y="166378"/>
                    <a:pt x="70183" y="165066"/>
                  </a:cubicBezTo>
                  <a:cubicBezTo>
                    <a:pt x="69983" y="164187"/>
                    <a:pt x="69584" y="163427"/>
                    <a:pt x="69024" y="162788"/>
                  </a:cubicBezTo>
                  <a:cubicBezTo>
                    <a:pt x="69024" y="162788"/>
                    <a:pt x="68544" y="161709"/>
                    <a:pt x="68065" y="161469"/>
                  </a:cubicBezTo>
                  <a:cubicBezTo>
                    <a:pt x="67545" y="160190"/>
                    <a:pt x="67146" y="158871"/>
                    <a:pt x="66826" y="157512"/>
                  </a:cubicBezTo>
                  <a:cubicBezTo>
                    <a:pt x="66826" y="157512"/>
                    <a:pt x="66986" y="156473"/>
                    <a:pt x="66466" y="156113"/>
                  </a:cubicBezTo>
                  <a:cubicBezTo>
                    <a:pt x="66306" y="155074"/>
                    <a:pt x="66266" y="154035"/>
                    <a:pt x="66306" y="152996"/>
                  </a:cubicBezTo>
                  <a:cubicBezTo>
                    <a:pt x="66306" y="152996"/>
                    <a:pt x="67905" y="151437"/>
                    <a:pt x="67026" y="150838"/>
                  </a:cubicBezTo>
                  <a:cubicBezTo>
                    <a:pt x="66826" y="149039"/>
                    <a:pt x="69544" y="141086"/>
                    <a:pt x="71142" y="137568"/>
                  </a:cubicBezTo>
                  <a:cubicBezTo>
                    <a:pt x="72701" y="134051"/>
                    <a:pt x="74140" y="127696"/>
                    <a:pt x="74220" y="127097"/>
                  </a:cubicBezTo>
                  <a:cubicBezTo>
                    <a:pt x="74779" y="125858"/>
                    <a:pt x="75179" y="124499"/>
                    <a:pt x="75339" y="123140"/>
                  </a:cubicBezTo>
                  <a:cubicBezTo>
                    <a:pt x="75339" y="123140"/>
                    <a:pt x="75699" y="119263"/>
                    <a:pt x="75859" y="118664"/>
                  </a:cubicBezTo>
                  <a:cubicBezTo>
                    <a:pt x="76338" y="117824"/>
                    <a:pt x="75978" y="115626"/>
                    <a:pt x="74939" y="115147"/>
                  </a:cubicBezTo>
                  <a:cubicBezTo>
                    <a:pt x="75859" y="113028"/>
                    <a:pt x="77297" y="110590"/>
                    <a:pt x="78257" y="108512"/>
                  </a:cubicBezTo>
                  <a:cubicBezTo>
                    <a:pt x="78680" y="108088"/>
                    <a:pt x="79642" y="107916"/>
                    <a:pt x="80823" y="107916"/>
                  </a:cubicBezTo>
                  <a:cubicBezTo>
                    <a:pt x="82429" y="107916"/>
                    <a:pt x="84438" y="108234"/>
                    <a:pt x="86050" y="108672"/>
                  </a:cubicBezTo>
                  <a:cubicBezTo>
                    <a:pt x="86572" y="108821"/>
                    <a:pt x="87033" y="108877"/>
                    <a:pt x="87455" y="108877"/>
                  </a:cubicBezTo>
                  <a:cubicBezTo>
                    <a:pt x="88733" y="108877"/>
                    <a:pt x="89655" y="108362"/>
                    <a:pt x="90831" y="108362"/>
                  </a:cubicBezTo>
                  <a:cubicBezTo>
                    <a:pt x="91557" y="108362"/>
                    <a:pt x="92380" y="108558"/>
                    <a:pt x="93444" y="109191"/>
                  </a:cubicBezTo>
                  <a:cubicBezTo>
                    <a:pt x="94256" y="109679"/>
                    <a:pt x="95231" y="109872"/>
                    <a:pt x="96203" y="109872"/>
                  </a:cubicBezTo>
                  <a:cubicBezTo>
                    <a:pt x="97385" y="109872"/>
                    <a:pt x="98562" y="109586"/>
                    <a:pt x="99439" y="109191"/>
                  </a:cubicBezTo>
                  <a:cubicBezTo>
                    <a:pt x="100145" y="108866"/>
                    <a:pt x="100972" y="108598"/>
                    <a:pt x="101771" y="108598"/>
                  </a:cubicBezTo>
                  <a:cubicBezTo>
                    <a:pt x="102738" y="108598"/>
                    <a:pt x="103663" y="108991"/>
                    <a:pt x="104275" y="110151"/>
                  </a:cubicBezTo>
                  <a:cubicBezTo>
                    <a:pt x="104315" y="107433"/>
                    <a:pt x="99599" y="94643"/>
                    <a:pt x="97601" y="90766"/>
                  </a:cubicBezTo>
                  <a:cubicBezTo>
                    <a:pt x="95602" y="86890"/>
                    <a:pt x="86850" y="70063"/>
                    <a:pt x="84611" y="65107"/>
                  </a:cubicBezTo>
                  <a:cubicBezTo>
                    <a:pt x="82333" y="60111"/>
                    <a:pt x="77018" y="49480"/>
                    <a:pt x="77018" y="49480"/>
                  </a:cubicBezTo>
                  <a:cubicBezTo>
                    <a:pt x="77018" y="49480"/>
                    <a:pt x="76898" y="46642"/>
                    <a:pt x="76738" y="45803"/>
                  </a:cubicBezTo>
                  <a:cubicBezTo>
                    <a:pt x="76698" y="45323"/>
                    <a:pt x="76338" y="44924"/>
                    <a:pt x="75898" y="44724"/>
                  </a:cubicBezTo>
                  <a:cubicBezTo>
                    <a:pt x="75898" y="44724"/>
                    <a:pt x="74060" y="39808"/>
                    <a:pt x="73420" y="38888"/>
                  </a:cubicBezTo>
                  <a:cubicBezTo>
                    <a:pt x="72910" y="38187"/>
                    <a:pt x="72934" y="37714"/>
                    <a:pt x="73391" y="37714"/>
                  </a:cubicBezTo>
                  <a:cubicBezTo>
                    <a:pt x="73507" y="37714"/>
                    <a:pt x="73650" y="37745"/>
                    <a:pt x="73820" y="37809"/>
                  </a:cubicBezTo>
                  <a:cubicBezTo>
                    <a:pt x="74699" y="38129"/>
                    <a:pt x="81214" y="38369"/>
                    <a:pt x="84052" y="39128"/>
                  </a:cubicBezTo>
                  <a:cubicBezTo>
                    <a:pt x="85571" y="44004"/>
                    <a:pt x="91806" y="61110"/>
                    <a:pt x="106793" y="62989"/>
                  </a:cubicBezTo>
                  <a:cubicBezTo>
                    <a:pt x="106866" y="62991"/>
                    <a:pt x="106938" y="62992"/>
                    <a:pt x="107009" y="62992"/>
                  </a:cubicBezTo>
                  <a:cubicBezTo>
                    <a:pt x="112632" y="62992"/>
                    <a:pt x="117410" y="56838"/>
                    <a:pt x="116226" y="47761"/>
                  </a:cubicBezTo>
                  <a:cubicBezTo>
                    <a:pt x="114987" y="38569"/>
                    <a:pt x="112789" y="30775"/>
                    <a:pt x="102996" y="21383"/>
                  </a:cubicBezTo>
                  <a:cubicBezTo>
                    <a:pt x="99539" y="18066"/>
                    <a:pt x="95811" y="16573"/>
                    <a:pt x="92498" y="16573"/>
                  </a:cubicBezTo>
                  <a:cubicBezTo>
                    <a:pt x="86389" y="16573"/>
                    <a:pt x="81696" y="21651"/>
                    <a:pt x="82733" y="29736"/>
                  </a:cubicBezTo>
                  <a:cubicBezTo>
                    <a:pt x="82686" y="29763"/>
                    <a:pt x="82634" y="29774"/>
                    <a:pt x="82580" y="29774"/>
                  </a:cubicBezTo>
                  <a:cubicBezTo>
                    <a:pt x="82307" y="29774"/>
                    <a:pt x="81974" y="29496"/>
                    <a:pt x="81974" y="29496"/>
                  </a:cubicBezTo>
                  <a:cubicBezTo>
                    <a:pt x="81974" y="29496"/>
                    <a:pt x="82213" y="28897"/>
                    <a:pt x="80854" y="28497"/>
                  </a:cubicBezTo>
                  <a:cubicBezTo>
                    <a:pt x="79749" y="28213"/>
                    <a:pt x="74100" y="26630"/>
                    <a:pt x="69511" y="26630"/>
                  </a:cubicBezTo>
                  <a:cubicBezTo>
                    <a:pt x="68293" y="26630"/>
                    <a:pt x="67150" y="26742"/>
                    <a:pt x="66186" y="27018"/>
                  </a:cubicBezTo>
                  <a:cubicBezTo>
                    <a:pt x="63349" y="27897"/>
                    <a:pt x="60991" y="29856"/>
                    <a:pt x="59632" y="32494"/>
                  </a:cubicBezTo>
                  <a:lnTo>
                    <a:pt x="58553" y="32534"/>
                  </a:lnTo>
                  <a:cubicBezTo>
                    <a:pt x="58553" y="32534"/>
                    <a:pt x="58218" y="31752"/>
                    <a:pt x="57781" y="31752"/>
                  </a:cubicBezTo>
                  <a:cubicBezTo>
                    <a:pt x="57695" y="31752"/>
                    <a:pt x="57605" y="31782"/>
                    <a:pt x="57513" y="31854"/>
                  </a:cubicBezTo>
                  <a:cubicBezTo>
                    <a:pt x="57360" y="31964"/>
                    <a:pt x="57192" y="32001"/>
                    <a:pt x="57024" y="32001"/>
                  </a:cubicBezTo>
                  <a:cubicBezTo>
                    <a:pt x="56660" y="32001"/>
                    <a:pt x="56299" y="31825"/>
                    <a:pt x="56100" y="31825"/>
                  </a:cubicBezTo>
                  <a:cubicBezTo>
                    <a:pt x="56057" y="31825"/>
                    <a:pt x="56021" y="31833"/>
                    <a:pt x="55995" y="31854"/>
                  </a:cubicBezTo>
                  <a:cubicBezTo>
                    <a:pt x="56674" y="31135"/>
                    <a:pt x="56594" y="26658"/>
                    <a:pt x="56035" y="24500"/>
                  </a:cubicBezTo>
                  <a:cubicBezTo>
                    <a:pt x="55524" y="22380"/>
                    <a:pt x="54282" y="14940"/>
                    <a:pt x="48141" y="14940"/>
                  </a:cubicBezTo>
                  <a:cubicBezTo>
                    <a:pt x="48029" y="14940"/>
                    <a:pt x="47916" y="14943"/>
                    <a:pt x="47801" y="14948"/>
                  </a:cubicBezTo>
                  <a:cubicBezTo>
                    <a:pt x="47641" y="14708"/>
                    <a:pt x="47522" y="14468"/>
                    <a:pt x="47402" y="14228"/>
                  </a:cubicBezTo>
                  <a:cubicBezTo>
                    <a:pt x="47402" y="14228"/>
                    <a:pt x="48255" y="13339"/>
                    <a:pt x="47211" y="13339"/>
                  </a:cubicBezTo>
                  <a:cubicBezTo>
                    <a:pt x="47148" y="13339"/>
                    <a:pt x="47079" y="13342"/>
                    <a:pt x="47002" y="13349"/>
                  </a:cubicBezTo>
                  <a:cubicBezTo>
                    <a:pt x="46842" y="12270"/>
                    <a:pt x="47162" y="7274"/>
                    <a:pt x="48601" y="5356"/>
                  </a:cubicBezTo>
                  <a:cubicBezTo>
                    <a:pt x="48041" y="3397"/>
                    <a:pt x="46482" y="3277"/>
                    <a:pt x="46482" y="3277"/>
                  </a:cubicBezTo>
                  <a:lnTo>
                    <a:pt x="46083" y="5755"/>
                  </a:lnTo>
                  <a:lnTo>
                    <a:pt x="46043" y="3157"/>
                  </a:lnTo>
                  <a:lnTo>
                    <a:pt x="45643" y="3078"/>
                  </a:lnTo>
                  <a:lnTo>
                    <a:pt x="45563" y="3917"/>
                  </a:lnTo>
                  <a:lnTo>
                    <a:pt x="45363" y="2998"/>
                  </a:lnTo>
                  <a:cubicBezTo>
                    <a:pt x="45363" y="2998"/>
                    <a:pt x="45081" y="2987"/>
                    <a:pt x="44663" y="2987"/>
                  </a:cubicBezTo>
                  <a:cubicBezTo>
                    <a:pt x="43461" y="2987"/>
                    <a:pt x="41137" y="3075"/>
                    <a:pt x="41167" y="3757"/>
                  </a:cubicBezTo>
                  <a:cubicBezTo>
                    <a:pt x="41486" y="4197"/>
                    <a:pt x="41726" y="4636"/>
                    <a:pt x="41926" y="5116"/>
                  </a:cubicBezTo>
                  <a:lnTo>
                    <a:pt x="40767" y="4117"/>
                  </a:lnTo>
                  <a:lnTo>
                    <a:pt x="41087" y="4916"/>
                  </a:lnTo>
                  <a:lnTo>
                    <a:pt x="40567" y="4636"/>
                  </a:lnTo>
                  <a:cubicBezTo>
                    <a:pt x="40567" y="4636"/>
                    <a:pt x="39528" y="6794"/>
                    <a:pt x="39608" y="7874"/>
                  </a:cubicBezTo>
                  <a:cubicBezTo>
                    <a:pt x="40567" y="8473"/>
                    <a:pt x="41526" y="9153"/>
                    <a:pt x="42406" y="9872"/>
                  </a:cubicBezTo>
                  <a:lnTo>
                    <a:pt x="39648" y="8433"/>
                  </a:lnTo>
                  <a:lnTo>
                    <a:pt x="40487" y="9153"/>
                  </a:lnTo>
                  <a:lnTo>
                    <a:pt x="39328" y="8913"/>
                  </a:lnTo>
                  <a:lnTo>
                    <a:pt x="39328" y="9792"/>
                  </a:lnTo>
                  <a:cubicBezTo>
                    <a:pt x="41726" y="10392"/>
                    <a:pt x="43805" y="11990"/>
                    <a:pt x="45044" y="14149"/>
                  </a:cubicBezTo>
                  <a:cubicBezTo>
                    <a:pt x="44222" y="14447"/>
                    <a:pt x="44308" y="14956"/>
                    <a:pt x="44942" y="14956"/>
                  </a:cubicBezTo>
                  <a:cubicBezTo>
                    <a:pt x="44987" y="14956"/>
                    <a:pt x="45034" y="14953"/>
                    <a:pt x="45084" y="14948"/>
                  </a:cubicBezTo>
                  <a:cubicBezTo>
                    <a:pt x="45203" y="15108"/>
                    <a:pt x="45283" y="15268"/>
                    <a:pt x="45283" y="15467"/>
                  </a:cubicBezTo>
                  <a:cubicBezTo>
                    <a:pt x="45283" y="15467"/>
                    <a:pt x="41886" y="16467"/>
                    <a:pt x="40927" y="19904"/>
                  </a:cubicBezTo>
                  <a:cubicBezTo>
                    <a:pt x="39968" y="23381"/>
                    <a:pt x="41846" y="29856"/>
                    <a:pt x="43565" y="32414"/>
                  </a:cubicBezTo>
                  <a:cubicBezTo>
                    <a:pt x="45283" y="34972"/>
                    <a:pt x="47362" y="35331"/>
                    <a:pt x="47362" y="35331"/>
                  </a:cubicBezTo>
                  <a:lnTo>
                    <a:pt x="47522" y="36331"/>
                  </a:lnTo>
                  <a:lnTo>
                    <a:pt x="46762" y="36570"/>
                  </a:lnTo>
                  <a:cubicBezTo>
                    <a:pt x="46762" y="36570"/>
                    <a:pt x="46390" y="36276"/>
                    <a:pt x="46071" y="36276"/>
                  </a:cubicBezTo>
                  <a:cubicBezTo>
                    <a:pt x="45877" y="36276"/>
                    <a:pt x="45703" y="36384"/>
                    <a:pt x="45643" y="36730"/>
                  </a:cubicBezTo>
                  <a:cubicBezTo>
                    <a:pt x="44684" y="36810"/>
                    <a:pt x="45004" y="37729"/>
                    <a:pt x="45004" y="37849"/>
                  </a:cubicBezTo>
                  <a:cubicBezTo>
                    <a:pt x="44816" y="37795"/>
                    <a:pt x="44636" y="37769"/>
                    <a:pt x="44469" y="37769"/>
                  </a:cubicBezTo>
                  <a:cubicBezTo>
                    <a:pt x="43532" y="37769"/>
                    <a:pt x="43041" y="38592"/>
                    <a:pt x="44364" y="39848"/>
                  </a:cubicBezTo>
                  <a:cubicBezTo>
                    <a:pt x="43725" y="40048"/>
                    <a:pt x="43565" y="40567"/>
                    <a:pt x="43685" y="40727"/>
                  </a:cubicBezTo>
                  <a:cubicBezTo>
                    <a:pt x="43656" y="40725"/>
                    <a:pt x="43628" y="40724"/>
                    <a:pt x="43600" y="40724"/>
                  </a:cubicBezTo>
                  <a:cubicBezTo>
                    <a:pt x="42620" y="40724"/>
                    <a:pt x="41518" y="42036"/>
                    <a:pt x="42606" y="43085"/>
                  </a:cubicBezTo>
                  <a:cubicBezTo>
                    <a:pt x="40487" y="43884"/>
                    <a:pt x="38369" y="44684"/>
                    <a:pt x="38929" y="48681"/>
                  </a:cubicBezTo>
                  <a:cubicBezTo>
                    <a:pt x="39008" y="50159"/>
                    <a:pt x="38929" y="50679"/>
                    <a:pt x="38569" y="50959"/>
                  </a:cubicBezTo>
                  <a:cubicBezTo>
                    <a:pt x="38209" y="51238"/>
                    <a:pt x="37809" y="51518"/>
                    <a:pt x="37809" y="51518"/>
                  </a:cubicBezTo>
                  <a:cubicBezTo>
                    <a:pt x="37809" y="51518"/>
                    <a:pt x="36978" y="51110"/>
                    <a:pt x="35924" y="51110"/>
                  </a:cubicBezTo>
                  <a:cubicBezTo>
                    <a:pt x="35296" y="51110"/>
                    <a:pt x="34589" y="51255"/>
                    <a:pt x="33933" y="51718"/>
                  </a:cubicBezTo>
                  <a:cubicBezTo>
                    <a:pt x="32134" y="52997"/>
                    <a:pt x="25899" y="55315"/>
                    <a:pt x="24300" y="56075"/>
                  </a:cubicBezTo>
                  <a:cubicBezTo>
                    <a:pt x="23345" y="56540"/>
                    <a:pt x="22810" y="56630"/>
                    <a:pt x="22493" y="56630"/>
                  </a:cubicBezTo>
                  <a:cubicBezTo>
                    <a:pt x="22293" y="56630"/>
                    <a:pt x="22180" y="56594"/>
                    <a:pt x="22102" y="56594"/>
                  </a:cubicBezTo>
                  <a:cubicBezTo>
                    <a:pt x="21862" y="56594"/>
                    <a:pt x="21463" y="57034"/>
                    <a:pt x="21463" y="57034"/>
                  </a:cubicBezTo>
                  <a:cubicBezTo>
                    <a:pt x="21362" y="57080"/>
                    <a:pt x="21209" y="57100"/>
                    <a:pt x="21022" y="57100"/>
                  </a:cubicBezTo>
                  <a:cubicBezTo>
                    <a:pt x="20245" y="57100"/>
                    <a:pt x="18885" y="56763"/>
                    <a:pt x="18305" y="56634"/>
                  </a:cubicBezTo>
                  <a:cubicBezTo>
                    <a:pt x="17506" y="56434"/>
                    <a:pt x="16667" y="56354"/>
                    <a:pt x="15827" y="56354"/>
                  </a:cubicBezTo>
                  <a:cubicBezTo>
                    <a:pt x="16767" y="55016"/>
                    <a:pt x="17734" y="54740"/>
                    <a:pt x="18372" y="54740"/>
                  </a:cubicBezTo>
                  <a:cubicBezTo>
                    <a:pt x="18819" y="54740"/>
                    <a:pt x="19105" y="54875"/>
                    <a:pt x="19105" y="54875"/>
                  </a:cubicBezTo>
                  <a:cubicBezTo>
                    <a:pt x="19105" y="54875"/>
                    <a:pt x="18265" y="53517"/>
                    <a:pt x="17106" y="53517"/>
                  </a:cubicBezTo>
                  <a:cubicBezTo>
                    <a:pt x="16587" y="53597"/>
                    <a:pt x="16147" y="53836"/>
                    <a:pt x="15747" y="54196"/>
                  </a:cubicBezTo>
                  <a:cubicBezTo>
                    <a:pt x="14149" y="47761"/>
                    <a:pt x="3597" y="6035"/>
                    <a:pt x="2998" y="4117"/>
                  </a:cubicBezTo>
                  <a:cubicBezTo>
                    <a:pt x="2438" y="2598"/>
                    <a:pt x="1599" y="1199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96" name="Google Shape;896;p82"/>
            <p:cNvPicPr preferRelativeResize="0"/>
            <p:nvPr/>
          </p:nvPicPr>
          <p:blipFill>
            <a:blip r:embed="rId4">
              <a:alphaModFix amt="65000"/>
            </a:blip>
            <a:stretch>
              <a:fillRect/>
            </a:stretch>
          </p:blipFill>
          <p:spPr>
            <a:xfrm rot="-769762">
              <a:off x="6479213" y="762982"/>
              <a:ext cx="332401" cy="14930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3"/>
          <p:cNvSpPr txBox="1">
            <a:spLocks noGrp="1"/>
          </p:cNvSpPr>
          <p:nvPr>
            <p:ph type="title"/>
          </p:nvPr>
        </p:nvSpPr>
        <p:spPr>
          <a:xfrm>
            <a:off x="1786712" y="1351022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902" name="Google Shape;902;p83"/>
          <p:cNvSpPr txBox="1">
            <a:spLocks noGrp="1"/>
          </p:cNvSpPr>
          <p:nvPr>
            <p:ph type="subTitle" idx="1"/>
          </p:nvPr>
        </p:nvSpPr>
        <p:spPr>
          <a:xfrm>
            <a:off x="1333275" y="2299125"/>
            <a:ext cx="33333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uncover the most effective champions in League of Legends patch 13.24.</a:t>
            </a:r>
            <a:endParaRPr/>
          </a:p>
        </p:txBody>
      </p:sp>
      <p:grpSp>
        <p:nvGrpSpPr>
          <p:cNvPr id="903" name="Google Shape;903;p83"/>
          <p:cNvGrpSpPr/>
          <p:nvPr/>
        </p:nvGrpSpPr>
        <p:grpSpPr>
          <a:xfrm>
            <a:off x="5610397" y="1179207"/>
            <a:ext cx="1746891" cy="3429533"/>
            <a:chOff x="5743740" y="1059425"/>
            <a:chExt cx="1807815" cy="3549139"/>
          </a:xfrm>
        </p:grpSpPr>
        <p:sp>
          <p:nvSpPr>
            <p:cNvPr id="904" name="Google Shape;904;p83"/>
            <p:cNvSpPr/>
            <p:nvPr/>
          </p:nvSpPr>
          <p:spPr>
            <a:xfrm>
              <a:off x="5743740" y="1059425"/>
              <a:ext cx="1807815" cy="3549139"/>
            </a:xfrm>
            <a:custGeom>
              <a:avLst/>
              <a:gdLst/>
              <a:ahLst/>
              <a:cxnLst/>
              <a:rect l="l" t="t" r="r" b="b"/>
              <a:pathLst>
                <a:path w="51061" h="100244" extrusionOk="0">
                  <a:moveTo>
                    <a:pt x="40473" y="84663"/>
                  </a:moveTo>
                  <a:lnTo>
                    <a:pt x="40473" y="84663"/>
                  </a:lnTo>
                  <a:cubicBezTo>
                    <a:pt x="40585" y="84886"/>
                    <a:pt x="40697" y="85147"/>
                    <a:pt x="40771" y="85371"/>
                  </a:cubicBezTo>
                  <a:lnTo>
                    <a:pt x="40473" y="84663"/>
                  </a:lnTo>
                  <a:close/>
                  <a:moveTo>
                    <a:pt x="2485" y="98084"/>
                  </a:moveTo>
                  <a:cubicBezTo>
                    <a:pt x="2537" y="98101"/>
                    <a:pt x="2587" y="98116"/>
                    <a:pt x="2636" y="98130"/>
                  </a:cubicBezTo>
                  <a:lnTo>
                    <a:pt x="2636" y="98130"/>
                  </a:lnTo>
                  <a:lnTo>
                    <a:pt x="2485" y="98084"/>
                  </a:lnTo>
                  <a:close/>
                  <a:moveTo>
                    <a:pt x="21908" y="0"/>
                  </a:moveTo>
                  <a:cubicBezTo>
                    <a:pt x="21759" y="0"/>
                    <a:pt x="21610" y="38"/>
                    <a:pt x="21498" y="75"/>
                  </a:cubicBezTo>
                  <a:lnTo>
                    <a:pt x="21386" y="112"/>
                  </a:lnTo>
                  <a:cubicBezTo>
                    <a:pt x="21274" y="112"/>
                    <a:pt x="21162" y="149"/>
                    <a:pt x="21050" y="187"/>
                  </a:cubicBezTo>
                  <a:lnTo>
                    <a:pt x="20939" y="261"/>
                  </a:lnTo>
                  <a:cubicBezTo>
                    <a:pt x="20827" y="299"/>
                    <a:pt x="20752" y="336"/>
                    <a:pt x="20640" y="373"/>
                  </a:cubicBezTo>
                  <a:lnTo>
                    <a:pt x="20528" y="448"/>
                  </a:lnTo>
                  <a:cubicBezTo>
                    <a:pt x="20379" y="522"/>
                    <a:pt x="20268" y="597"/>
                    <a:pt x="20156" y="709"/>
                  </a:cubicBezTo>
                  <a:cubicBezTo>
                    <a:pt x="19932" y="858"/>
                    <a:pt x="19746" y="1044"/>
                    <a:pt x="19596" y="1231"/>
                  </a:cubicBezTo>
                  <a:cubicBezTo>
                    <a:pt x="19485" y="1342"/>
                    <a:pt x="19410" y="1417"/>
                    <a:pt x="19298" y="1529"/>
                  </a:cubicBezTo>
                  <a:cubicBezTo>
                    <a:pt x="18925" y="2051"/>
                    <a:pt x="18441" y="2461"/>
                    <a:pt x="17844" y="2759"/>
                  </a:cubicBezTo>
                  <a:cubicBezTo>
                    <a:pt x="17733" y="2796"/>
                    <a:pt x="17583" y="2834"/>
                    <a:pt x="17472" y="2871"/>
                  </a:cubicBezTo>
                  <a:cubicBezTo>
                    <a:pt x="17360" y="2871"/>
                    <a:pt x="17211" y="2908"/>
                    <a:pt x="17099" y="2908"/>
                  </a:cubicBezTo>
                  <a:lnTo>
                    <a:pt x="16726" y="2908"/>
                  </a:lnTo>
                  <a:cubicBezTo>
                    <a:pt x="16465" y="2871"/>
                    <a:pt x="16241" y="2796"/>
                    <a:pt x="15980" y="2722"/>
                  </a:cubicBezTo>
                  <a:cubicBezTo>
                    <a:pt x="15123" y="2386"/>
                    <a:pt x="14265" y="1827"/>
                    <a:pt x="13371" y="1491"/>
                  </a:cubicBezTo>
                  <a:cubicBezTo>
                    <a:pt x="13147" y="1417"/>
                    <a:pt x="12886" y="1342"/>
                    <a:pt x="12625" y="1305"/>
                  </a:cubicBezTo>
                  <a:lnTo>
                    <a:pt x="12215" y="1305"/>
                  </a:lnTo>
                  <a:cubicBezTo>
                    <a:pt x="12103" y="1305"/>
                    <a:pt x="11954" y="1342"/>
                    <a:pt x="11842" y="1342"/>
                  </a:cubicBezTo>
                  <a:cubicBezTo>
                    <a:pt x="11619" y="1380"/>
                    <a:pt x="11432" y="1454"/>
                    <a:pt x="11246" y="1529"/>
                  </a:cubicBezTo>
                  <a:cubicBezTo>
                    <a:pt x="10873" y="1715"/>
                    <a:pt x="10538" y="2013"/>
                    <a:pt x="10314" y="2349"/>
                  </a:cubicBezTo>
                  <a:cubicBezTo>
                    <a:pt x="10202" y="2498"/>
                    <a:pt x="10127" y="2647"/>
                    <a:pt x="10016" y="2796"/>
                  </a:cubicBezTo>
                  <a:cubicBezTo>
                    <a:pt x="9941" y="2945"/>
                    <a:pt x="9904" y="3095"/>
                    <a:pt x="9829" y="3244"/>
                  </a:cubicBezTo>
                  <a:cubicBezTo>
                    <a:pt x="9755" y="3505"/>
                    <a:pt x="9643" y="3766"/>
                    <a:pt x="9606" y="4064"/>
                  </a:cubicBezTo>
                  <a:cubicBezTo>
                    <a:pt x="9456" y="3505"/>
                    <a:pt x="9195" y="3020"/>
                    <a:pt x="8823" y="2610"/>
                  </a:cubicBezTo>
                  <a:cubicBezTo>
                    <a:pt x="8226" y="1976"/>
                    <a:pt x="6921" y="1827"/>
                    <a:pt x="6027" y="1827"/>
                  </a:cubicBezTo>
                  <a:cubicBezTo>
                    <a:pt x="5728" y="1827"/>
                    <a:pt x="5617" y="2200"/>
                    <a:pt x="5840" y="2349"/>
                  </a:cubicBezTo>
                  <a:cubicBezTo>
                    <a:pt x="6325" y="2684"/>
                    <a:pt x="7071" y="3020"/>
                    <a:pt x="7182" y="3579"/>
                  </a:cubicBezTo>
                  <a:cubicBezTo>
                    <a:pt x="7331" y="4474"/>
                    <a:pt x="7033" y="5518"/>
                    <a:pt x="6884" y="6412"/>
                  </a:cubicBezTo>
                  <a:cubicBezTo>
                    <a:pt x="6710" y="6529"/>
                    <a:pt x="6546" y="6594"/>
                    <a:pt x="6360" y="6594"/>
                  </a:cubicBezTo>
                  <a:cubicBezTo>
                    <a:pt x="6189" y="6594"/>
                    <a:pt x="5999" y="6538"/>
                    <a:pt x="5766" y="6412"/>
                  </a:cubicBezTo>
                  <a:cubicBezTo>
                    <a:pt x="5989" y="5965"/>
                    <a:pt x="6139" y="5480"/>
                    <a:pt x="6139" y="4996"/>
                  </a:cubicBezTo>
                  <a:cubicBezTo>
                    <a:pt x="6139" y="3270"/>
                    <a:pt x="4757" y="2262"/>
                    <a:pt x="3372" y="2262"/>
                  </a:cubicBezTo>
                  <a:cubicBezTo>
                    <a:pt x="2393" y="2262"/>
                    <a:pt x="1413" y="2766"/>
                    <a:pt x="919" y="3877"/>
                  </a:cubicBezTo>
                  <a:cubicBezTo>
                    <a:pt x="1" y="5882"/>
                    <a:pt x="1619" y="7762"/>
                    <a:pt x="3413" y="7762"/>
                  </a:cubicBezTo>
                  <a:cubicBezTo>
                    <a:pt x="4021" y="7762"/>
                    <a:pt x="4650" y="7546"/>
                    <a:pt x="5207" y="7046"/>
                  </a:cubicBezTo>
                  <a:cubicBezTo>
                    <a:pt x="5318" y="7158"/>
                    <a:pt x="5430" y="7270"/>
                    <a:pt x="5542" y="7344"/>
                  </a:cubicBezTo>
                  <a:cubicBezTo>
                    <a:pt x="6139" y="7680"/>
                    <a:pt x="6772" y="7978"/>
                    <a:pt x="7443" y="8239"/>
                  </a:cubicBezTo>
                  <a:cubicBezTo>
                    <a:pt x="8450" y="8761"/>
                    <a:pt x="9345" y="9507"/>
                    <a:pt x="10090" y="10364"/>
                  </a:cubicBezTo>
                  <a:cubicBezTo>
                    <a:pt x="10090" y="10588"/>
                    <a:pt x="10053" y="10811"/>
                    <a:pt x="10016" y="10998"/>
                  </a:cubicBezTo>
                  <a:cubicBezTo>
                    <a:pt x="9307" y="14167"/>
                    <a:pt x="5691" y="15583"/>
                    <a:pt x="3604" y="18081"/>
                  </a:cubicBezTo>
                  <a:cubicBezTo>
                    <a:pt x="3454" y="18267"/>
                    <a:pt x="3343" y="18417"/>
                    <a:pt x="3193" y="18603"/>
                  </a:cubicBezTo>
                  <a:cubicBezTo>
                    <a:pt x="2597" y="19423"/>
                    <a:pt x="2299" y="20392"/>
                    <a:pt x="2336" y="21399"/>
                  </a:cubicBezTo>
                  <a:cubicBezTo>
                    <a:pt x="2411" y="22033"/>
                    <a:pt x="2709" y="22592"/>
                    <a:pt x="3156" y="23039"/>
                  </a:cubicBezTo>
                  <a:cubicBezTo>
                    <a:pt x="3343" y="23188"/>
                    <a:pt x="3566" y="23337"/>
                    <a:pt x="3790" y="23412"/>
                  </a:cubicBezTo>
                  <a:cubicBezTo>
                    <a:pt x="3902" y="23449"/>
                    <a:pt x="4014" y="23487"/>
                    <a:pt x="4125" y="23524"/>
                  </a:cubicBezTo>
                  <a:cubicBezTo>
                    <a:pt x="4191" y="23529"/>
                    <a:pt x="4256" y="23531"/>
                    <a:pt x="4323" y="23531"/>
                  </a:cubicBezTo>
                  <a:cubicBezTo>
                    <a:pt x="4785" y="23531"/>
                    <a:pt x="5262" y="23417"/>
                    <a:pt x="5654" y="23188"/>
                  </a:cubicBezTo>
                  <a:cubicBezTo>
                    <a:pt x="6176" y="22965"/>
                    <a:pt x="6660" y="22629"/>
                    <a:pt x="7145" y="22368"/>
                  </a:cubicBezTo>
                  <a:cubicBezTo>
                    <a:pt x="8193" y="21879"/>
                    <a:pt x="9340" y="21619"/>
                    <a:pt x="10492" y="21619"/>
                  </a:cubicBezTo>
                  <a:cubicBezTo>
                    <a:pt x="10570" y="21619"/>
                    <a:pt x="10647" y="21620"/>
                    <a:pt x="10724" y="21623"/>
                  </a:cubicBezTo>
                  <a:cubicBezTo>
                    <a:pt x="10985" y="21623"/>
                    <a:pt x="11209" y="21623"/>
                    <a:pt x="11470" y="21660"/>
                  </a:cubicBezTo>
                  <a:cubicBezTo>
                    <a:pt x="12327" y="21734"/>
                    <a:pt x="13184" y="21921"/>
                    <a:pt x="14005" y="22182"/>
                  </a:cubicBezTo>
                  <a:cubicBezTo>
                    <a:pt x="13334" y="24530"/>
                    <a:pt x="14228" y="26618"/>
                    <a:pt x="14340" y="28967"/>
                  </a:cubicBezTo>
                  <a:cubicBezTo>
                    <a:pt x="14340" y="29302"/>
                    <a:pt x="14377" y="29600"/>
                    <a:pt x="14415" y="29899"/>
                  </a:cubicBezTo>
                  <a:cubicBezTo>
                    <a:pt x="14713" y="31763"/>
                    <a:pt x="15197" y="33589"/>
                    <a:pt x="15906" y="35342"/>
                  </a:cubicBezTo>
                  <a:cubicBezTo>
                    <a:pt x="16018" y="35603"/>
                    <a:pt x="16129" y="35901"/>
                    <a:pt x="16241" y="36199"/>
                  </a:cubicBezTo>
                  <a:lnTo>
                    <a:pt x="16801" y="37653"/>
                  </a:lnTo>
                  <a:lnTo>
                    <a:pt x="17322" y="40598"/>
                  </a:lnTo>
                  <a:cubicBezTo>
                    <a:pt x="17397" y="40784"/>
                    <a:pt x="16838" y="41418"/>
                    <a:pt x="16838" y="41679"/>
                  </a:cubicBezTo>
                  <a:cubicBezTo>
                    <a:pt x="16763" y="41828"/>
                    <a:pt x="16651" y="41977"/>
                    <a:pt x="16540" y="42127"/>
                  </a:cubicBezTo>
                  <a:cubicBezTo>
                    <a:pt x="16316" y="42462"/>
                    <a:pt x="16092" y="42760"/>
                    <a:pt x="15869" y="43059"/>
                  </a:cubicBezTo>
                  <a:lnTo>
                    <a:pt x="15533" y="43469"/>
                  </a:lnTo>
                  <a:cubicBezTo>
                    <a:pt x="15309" y="43804"/>
                    <a:pt x="15086" y="44102"/>
                    <a:pt x="14825" y="44438"/>
                  </a:cubicBezTo>
                  <a:lnTo>
                    <a:pt x="14526" y="44811"/>
                  </a:lnTo>
                  <a:cubicBezTo>
                    <a:pt x="14265" y="45146"/>
                    <a:pt x="14005" y="45482"/>
                    <a:pt x="13744" y="45817"/>
                  </a:cubicBezTo>
                  <a:cubicBezTo>
                    <a:pt x="13632" y="45892"/>
                    <a:pt x="13557" y="46004"/>
                    <a:pt x="13483" y="46115"/>
                  </a:cubicBezTo>
                  <a:cubicBezTo>
                    <a:pt x="13184" y="46451"/>
                    <a:pt x="12886" y="46824"/>
                    <a:pt x="12588" y="47159"/>
                  </a:cubicBezTo>
                  <a:cubicBezTo>
                    <a:pt x="12513" y="47234"/>
                    <a:pt x="12476" y="47308"/>
                    <a:pt x="12402" y="47383"/>
                  </a:cubicBezTo>
                  <a:cubicBezTo>
                    <a:pt x="12066" y="47756"/>
                    <a:pt x="11730" y="48166"/>
                    <a:pt x="11395" y="48539"/>
                  </a:cubicBezTo>
                  <a:lnTo>
                    <a:pt x="11283" y="48650"/>
                  </a:lnTo>
                  <a:cubicBezTo>
                    <a:pt x="10910" y="49061"/>
                    <a:pt x="10500" y="49471"/>
                    <a:pt x="10127" y="49881"/>
                  </a:cubicBezTo>
                  <a:cubicBezTo>
                    <a:pt x="7443" y="52677"/>
                    <a:pt x="4573" y="55212"/>
                    <a:pt x="1479" y="57486"/>
                  </a:cubicBezTo>
                  <a:cubicBezTo>
                    <a:pt x="3193" y="58343"/>
                    <a:pt x="4946" y="59163"/>
                    <a:pt x="6698" y="59909"/>
                  </a:cubicBezTo>
                  <a:cubicBezTo>
                    <a:pt x="7331" y="60207"/>
                    <a:pt x="8003" y="60468"/>
                    <a:pt x="8674" y="60766"/>
                  </a:cubicBezTo>
                  <a:lnTo>
                    <a:pt x="8785" y="60804"/>
                  </a:lnTo>
                  <a:cubicBezTo>
                    <a:pt x="8674" y="61624"/>
                    <a:pt x="8599" y="62444"/>
                    <a:pt x="8524" y="63264"/>
                  </a:cubicBezTo>
                  <a:cubicBezTo>
                    <a:pt x="8338" y="65277"/>
                    <a:pt x="8189" y="67253"/>
                    <a:pt x="8040" y="69266"/>
                  </a:cubicBezTo>
                  <a:cubicBezTo>
                    <a:pt x="7816" y="72100"/>
                    <a:pt x="7630" y="74970"/>
                    <a:pt x="7481" y="77841"/>
                  </a:cubicBezTo>
                  <a:cubicBezTo>
                    <a:pt x="7443" y="78549"/>
                    <a:pt x="7406" y="79295"/>
                    <a:pt x="7369" y="80003"/>
                  </a:cubicBezTo>
                  <a:cubicBezTo>
                    <a:pt x="7331" y="80711"/>
                    <a:pt x="7294" y="81494"/>
                    <a:pt x="7257" y="82240"/>
                  </a:cubicBezTo>
                  <a:cubicBezTo>
                    <a:pt x="7220" y="83694"/>
                    <a:pt x="7145" y="85147"/>
                    <a:pt x="7108" y="86601"/>
                  </a:cubicBezTo>
                  <a:cubicBezTo>
                    <a:pt x="7071" y="86750"/>
                    <a:pt x="7071" y="86900"/>
                    <a:pt x="7108" y="87049"/>
                  </a:cubicBezTo>
                  <a:lnTo>
                    <a:pt x="7108" y="87235"/>
                  </a:lnTo>
                  <a:cubicBezTo>
                    <a:pt x="7145" y="87682"/>
                    <a:pt x="7182" y="88130"/>
                    <a:pt x="7257" y="88577"/>
                  </a:cubicBezTo>
                  <a:cubicBezTo>
                    <a:pt x="7294" y="92044"/>
                    <a:pt x="5915" y="95362"/>
                    <a:pt x="3454" y="97823"/>
                  </a:cubicBezTo>
                  <a:cubicBezTo>
                    <a:pt x="3343" y="97934"/>
                    <a:pt x="3231" y="98084"/>
                    <a:pt x="3119" y="98233"/>
                  </a:cubicBezTo>
                  <a:cubicBezTo>
                    <a:pt x="2947" y="98204"/>
                    <a:pt x="2797" y="98175"/>
                    <a:pt x="2636" y="98130"/>
                  </a:cubicBezTo>
                  <a:lnTo>
                    <a:pt x="2636" y="98130"/>
                  </a:lnTo>
                  <a:lnTo>
                    <a:pt x="2970" y="98233"/>
                  </a:lnTo>
                  <a:cubicBezTo>
                    <a:pt x="2915" y="98222"/>
                    <a:pt x="2861" y="98216"/>
                    <a:pt x="2808" y="98216"/>
                  </a:cubicBezTo>
                  <a:cubicBezTo>
                    <a:pt x="2502" y="98216"/>
                    <a:pt x="2239" y="98394"/>
                    <a:pt x="2112" y="98680"/>
                  </a:cubicBezTo>
                  <a:cubicBezTo>
                    <a:pt x="2000" y="99016"/>
                    <a:pt x="2000" y="99388"/>
                    <a:pt x="2075" y="99761"/>
                  </a:cubicBezTo>
                  <a:cubicBezTo>
                    <a:pt x="2038" y="99873"/>
                    <a:pt x="2112" y="100022"/>
                    <a:pt x="2187" y="100134"/>
                  </a:cubicBezTo>
                  <a:cubicBezTo>
                    <a:pt x="2299" y="100171"/>
                    <a:pt x="2411" y="100209"/>
                    <a:pt x="2485" y="100209"/>
                  </a:cubicBezTo>
                  <a:cubicBezTo>
                    <a:pt x="2816" y="100232"/>
                    <a:pt x="3147" y="100243"/>
                    <a:pt x="3477" y="100243"/>
                  </a:cubicBezTo>
                  <a:cubicBezTo>
                    <a:pt x="5269" y="100243"/>
                    <a:pt x="7048" y="99906"/>
                    <a:pt x="8748" y="99277"/>
                  </a:cubicBezTo>
                  <a:cubicBezTo>
                    <a:pt x="9046" y="99202"/>
                    <a:pt x="9307" y="99016"/>
                    <a:pt x="9494" y="98755"/>
                  </a:cubicBezTo>
                  <a:cubicBezTo>
                    <a:pt x="9606" y="98419"/>
                    <a:pt x="9606" y="98084"/>
                    <a:pt x="9568" y="97785"/>
                  </a:cubicBezTo>
                  <a:cubicBezTo>
                    <a:pt x="9531" y="97152"/>
                    <a:pt x="9755" y="96555"/>
                    <a:pt x="10165" y="96070"/>
                  </a:cubicBezTo>
                  <a:cubicBezTo>
                    <a:pt x="10388" y="95809"/>
                    <a:pt x="10687" y="95586"/>
                    <a:pt x="10910" y="95325"/>
                  </a:cubicBezTo>
                  <a:cubicBezTo>
                    <a:pt x="11693" y="94356"/>
                    <a:pt x="11768" y="92939"/>
                    <a:pt x="11097" y="91895"/>
                  </a:cubicBezTo>
                  <a:cubicBezTo>
                    <a:pt x="11134" y="90926"/>
                    <a:pt x="10388" y="89696"/>
                    <a:pt x="10351" y="88764"/>
                  </a:cubicBezTo>
                  <a:cubicBezTo>
                    <a:pt x="10314" y="88652"/>
                    <a:pt x="10314" y="88540"/>
                    <a:pt x="10277" y="88391"/>
                  </a:cubicBezTo>
                  <a:cubicBezTo>
                    <a:pt x="10165" y="86266"/>
                    <a:pt x="10463" y="84141"/>
                    <a:pt x="11134" y="82090"/>
                  </a:cubicBezTo>
                  <a:cubicBezTo>
                    <a:pt x="11395" y="81270"/>
                    <a:pt x="11917" y="79183"/>
                    <a:pt x="12252" y="78363"/>
                  </a:cubicBezTo>
                  <a:cubicBezTo>
                    <a:pt x="14154" y="74560"/>
                    <a:pt x="15757" y="70608"/>
                    <a:pt x="17099" y="66619"/>
                  </a:cubicBezTo>
                  <a:cubicBezTo>
                    <a:pt x="17360" y="65874"/>
                    <a:pt x="17658" y="65091"/>
                    <a:pt x="17919" y="64345"/>
                  </a:cubicBezTo>
                  <a:cubicBezTo>
                    <a:pt x="20864" y="59089"/>
                    <a:pt x="22803" y="57486"/>
                    <a:pt x="24256" y="52900"/>
                  </a:cubicBezTo>
                  <a:cubicBezTo>
                    <a:pt x="24294" y="52751"/>
                    <a:pt x="24368" y="52565"/>
                    <a:pt x="24406" y="52378"/>
                  </a:cubicBezTo>
                  <a:cubicBezTo>
                    <a:pt x="24443" y="52453"/>
                    <a:pt x="24443" y="52490"/>
                    <a:pt x="24480" y="52528"/>
                  </a:cubicBezTo>
                  <a:cubicBezTo>
                    <a:pt x="26381" y="56927"/>
                    <a:pt x="26232" y="62146"/>
                    <a:pt x="27910" y="66619"/>
                  </a:cubicBezTo>
                  <a:lnTo>
                    <a:pt x="27984" y="66806"/>
                  </a:lnTo>
                  <a:lnTo>
                    <a:pt x="28134" y="67253"/>
                  </a:lnTo>
                  <a:cubicBezTo>
                    <a:pt x="28283" y="67589"/>
                    <a:pt x="28432" y="67887"/>
                    <a:pt x="28581" y="68185"/>
                  </a:cubicBezTo>
                  <a:cubicBezTo>
                    <a:pt x="28767" y="68521"/>
                    <a:pt x="28954" y="68856"/>
                    <a:pt x="29177" y="69229"/>
                  </a:cubicBezTo>
                  <a:cubicBezTo>
                    <a:pt x="30035" y="70534"/>
                    <a:pt x="31041" y="71727"/>
                    <a:pt x="32160" y="72845"/>
                  </a:cubicBezTo>
                  <a:cubicBezTo>
                    <a:pt x="32533" y="73218"/>
                    <a:pt x="32905" y="73628"/>
                    <a:pt x="33278" y="74001"/>
                  </a:cubicBezTo>
                  <a:cubicBezTo>
                    <a:pt x="35888" y="76797"/>
                    <a:pt x="38162" y="79891"/>
                    <a:pt x="40063" y="83209"/>
                  </a:cubicBezTo>
                  <a:cubicBezTo>
                    <a:pt x="40212" y="84141"/>
                    <a:pt x="40510" y="84998"/>
                    <a:pt x="40920" y="85856"/>
                  </a:cubicBezTo>
                  <a:cubicBezTo>
                    <a:pt x="41070" y="86974"/>
                    <a:pt x="41144" y="88130"/>
                    <a:pt x="41107" y="89286"/>
                  </a:cubicBezTo>
                  <a:cubicBezTo>
                    <a:pt x="41144" y="89994"/>
                    <a:pt x="41107" y="90702"/>
                    <a:pt x="40958" y="91373"/>
                  </a:cubicBezTo>
                  <a:cubicBezTo>
                    <a:pt x="40809" y="92081"/>
                    <a:pt x="40361" y="92678"/>
                    <a:pt x="39765" y="93051"/>
                  </a:cubicBezTo>
                  <a:cubicBezTo>
                    <a:pt x="39541" y="93163"/>
                    <a:pt x="39317" y="93312"/>
                    <a:pt x="39094" y="93461"/>
                  </a:cubicBezTo>
                  <a:cubicBezTo>
                    <a:pt x="38982" y="93498"/>
                    <a:pt x="38870" y="93573"/>
                    <a:pt x="38758" y="93647"/>
                  </a:cubicBezTo>
                  <a:cubicBezTo>
                    <a:pt x="38162" y="93871"/>
                    <a:pt x="37789" y="94393"/>
                    <a:pt x="37752" y="94989"/>
                  </a:cubicBezTo>
                  <a:cubicBezTo>
                    <a:pt x="37714" y="95138"/>
                    <a:pt x="37789" y="95250"/>
                    <a:pt x="37864" y="95362"/>
                  </a:cubicBezTo>
                  <a:cubicBezTo>
                    <a:pt x="37945" y="95417"/>
                    <a:pt x="38027" y="95451"/>
                    <a:pt x="38124" y="95451"/>
                  </a:cubicBezTo>
                  <a:cubicBezTo>
                    <a:pt x="38159" y="95451"/>
                    <a:pt x="38196" y="95447"/>
                    <a:pt x="38236" y="95437"/>
                  </a:cubicBezTo>
                  <a:cubicBezTo>
                    <a:pt x="40436" y="95437"/>
                    <a:pt x="42598" y="95027"/>
                    <a:pt x="44648" y="94281"/>
                  </a:cubicBezTo>
                  <a:cubicBezTo>
                    <a:pt x="44909" y="94206"/>
                    <a:pt x="45170" y="94057"/>
                    <a:pt x="45394" y="93871"/>
                  </a:cubicBezTo>
                  <a:cubicBezTo>
                    <a:pt x="45953" y="93312"/>
                    <a:pt x="45655" y="92380"/>
                    <a:pt x="45655" y="91560"/>
                  </a:cubicBezTo>
                  <a:cubicBezTo>
                    <a:pt x="45655" y="90516"/>
                    <a:pt x="46326" y="89584"/>
                    <a:pt x="46811" y="88652"/>
                  </a:cubicBezTo>
                  <a:cubicBezTo>
                    <a:pt x="47034" y="88242"/>
                    <a:pt x="47183" y="87794"/>
                    <a:pt x="47258" y="87310"/>
                  </a:cubicBezTo>
                  <a:cubicBezTo>
                    <a:pt x="47333" y="86862"/>
                    <a:pt x="47146" y="86378"/>
                    <a:pt x="46811" y="86079"/>
                  </a:cubicBezTo>
                  <a:cubicBezTo>
                    <a:pt x="46289" y="85707"/>
                    <a:pt x="45655" y="85744"/>
                    <a:pt x="45133" y="85520"/>
                  </a:cubicBezTo>
                  <a:lnTo>
                    <a:pt x="45096" y="85520"/>
                  </a:lnTo>
                  <a:cubicBezTo>
                    <a:pt x="45021" y="85371"/>
                    <a:pt x="44909" y="85222"/>
                    <a:pt x="44798" y="85110"/>
                  </a:cubicBezTo>
                  <a:cubicBezTo>
                    <a:pt x="44574" y="84849"/>
                    <a:pt x="43642" y="83656"/>
                    <a:pt x="43194" y="83172"/>
                  </a:cubicBezTo>
                  <a:cubicBezTo>
                    <a:pt x="42859" y="82575"/>
                    <a:pt x="42449" y="82053"/>
                    <a:pt x="42151" y="81494"/>
                  </a:cubicBezTo>
                  <a:cubicBezTo>
                    <a:pt x="41517" y="80264"/>
                    <a:pt x="41442" y="78847"/>
                    <a:pt x="41293" y="77431"/>
                  </a:cubicBezTo>
                  <a:cubicBezTo>
                    <a:pt x="41256" y="76983"/>
                    <a:pt x="41181" y="76499"/>
                    <a:pt x="41107" y="76051"/>
                  </a:cubicBezTo>
                  <a:cubicBezTo>
                    <a:pt x="41032" y="75716"/>
                    <a:pt x="40958" y="75380"/>
                    <a:pt x="40846" y="75045"/>
                  </a:cubicBezTo>
                  <a:cubicBezTo>
                    <a:pt x="40846" y="74933"/>
                    <a:pt x="40809" y="74858"/>
                    <a:pt x="40771" y="74746"/>
                  </a:cubicBezTo>
                  <a:cubicBezTo>
                    <a:pt x="40697" y="74560"/>
                    <a:pt x="40622" y="74336"/>
                    <a:pt x="40548" y="74113"/>
                  </a:cubicBezTo>
                  <a:cubicBezTo>
                    <a:pt x="40548" y="74113"/>
                    <a:pt x="40548" y="74075"/>
                    <a:pt x="40548" y="74075"/>
                  </a:cubicBezTo>
                  <a:cubicBezTo>
                    <a:pt x="40510" y="73963"/>
                    <a:pt x="40473" y="73852"/>
                    <a:pt x="40436" y="73777"/>
                  </a:cubicBezTo>
                  <a:cubicBezTo>
                    <a:pt x="40361" y="73553"/>
                    <a:pt x="40287" y="73330"/>
                    <a:pt x="40175" y="73106"/>
                  </a:cubicBezTo>
                  <a:lnTo>
                    <a:pt x="40063" y="72845"/>
                  </a:lnTo>
                  <a:cubicBezTo>
                    <a:pt x="39839" y="72398"/>
                    <a:pt x="39616" y="71876"/>
                    <a:pt x="39392" y="71391"/>
                  </a:cubicBezTo>
                  <a:cubicBezTo>
                    <a:pt x="39094" y="70795"/>
                    <a:pt x="38833" y="70161"/>
                    <a:pt x="38572" y="69564"/>
                  </a:cubicBezTo>
                  <a:cubicBezTo>
                    <a:pt x="38423" y="69266"/>
                    <a:pt x="38311" y="68968"/>
                    <a:pt x="38199" y="68632"/>
                  </a:cubicBezTo>
                  <a:cubicBezTo>
                    <a:pt x="37565" y="66992"/>
                    <a:pt x="37230" y="65277"/>
                    <a:pt x="37118" y="63525"/>
                  </a:cubicBezTo>
                  <a:cubicBezTo>
                    <a:pt x="37118" y="63190"/>
                    <a:pt x="37081" y="62854"/>
                    <a:pt x="37081" y="62556"/>
                  </a:cubicBezTo>
                  <a:lnTo>
                    <a:pt x="37081" y="61661"/>
                  </a:lnTo>
                  <a:cubicBezTo>
                    <a:pt x="37155" y="60282"/>
                    <a:pt x="37230" y="58940"/>
                    <a:pt x="37379" y="57560"/>
                  </a:cubicBezTo>
                  <a:cubicBezTo>
                    <a:pt x="37491" y="56703"/>
                    <a:pt x="37528" y="55920"/>
                    <a:pt x="37565" y="55174"/>
                  </a:cubicBezTo>
                  <a:cubicBezTo>
                    <a:pt x="39988" y="55845"/>
                    <a:pt x="42523" y="56218"/>
                    <a:pt x="44350" y="57859"/>
                  </a:cubicBezTo>
                  <a:cubicBezTo>
                    <a:pt x="44798" y="57411"/>
                    <a:pt x="45208" y="56964"/>
                    <a:pt x="45655" y="56517"/>
                  </a:cubicBezTo>
                  <a:cubicBezTo>
                    <a:pt x="47519" y="54615"/>
                    <a:pt x="49308" y="52677"/>
                    <a:pt x="51060" y="50701"/>
                  </a:cubicBezTo>
                  <a:lnTo>
                    <a:pt x="51060" y="50701"/>
                  </a:lnTo>
                  <a:cubicBezTo>
                    <a:pt x="50729" y="50747"/>
                    <a:pt x="50397" y="50769"/>
                    <a:pt x="50067" y="50769"/>
                  </a:cubicBezTo>
                  <a:cubicBezTo>
                    <a:pt x="47468" y="50769"/>
                    <a:pt x="44951" y="49401"/>
                    <a:pt x="42934" y="47681"/>
                  </a:cubicBezTo>
                  <a:cubicBezTo>
                    <a:pt x="41778" y="46637"/>
                    <a:pt x="40697" y="45556"/>
                    <a:pt x="39653" y="44401"/>
                  </a:cubicBezTo>
                  <a:lnTo>
                    <a:pt x="38982" y="43655"/>
                  </a:lnTo>
                  <a:lnTo>
                    <a:pt x="38609" y="43282"/>
                  </a:lnTo>
                  <a:lnTo>
                    <a:pt x="38236" y="42835"/>
                  </a:lnTo>
                  <a:lnTo>
                    <a:pt x="37752" y="42387"/>
                  </a:lnTo>
                  <a:cubicBezTo>
                    <a:pt x="37677" y="42276"/>
                    <a:pt x="37565" y="42164"/>
                    <a:pt x="37453" y="42089"/>
                  </a:cubicBezTo>
                  <a:cubicBezTo>
                    <a:pt x="37192" y="41828"/>
                    <a:pt x="36932" y="41567"/>
                    <a:pt x="36671" y="41306"/>
                  </a:cubicBezTo>
                  <a:cubicBezTo>
                    <a:pt x="36372" y="41083"/>
                    <a:pt x="36111" y="40859"/>
                    <a:pt x="35813" y="40598"/>
                  </a:cubicBezTo>
                  <a:cubicBezTo>
                    <a:pt x="34732" y="39741"/>
                    <a:pt x="33502" y="39144"/>
                    <a:pt x="32160" y="38883"/>
                  </a:cubicBezTo>
                  <a:lnTo>
                    <a:pt x="32048" y="38883"/>
                  </a:lnTo>
                  <a:cubicBezTo>
                    <a:pt x="31675" y="38361"/>
                    <a:pt x="31340" y="37765"/>
                    <a:pt x="31004" y="37206"/>
                  </a:cubicBezTo>
                  <a:cubicBezTo>
                    <a:pt x="30929" y="37056"/>
                    <a:pt x="30855" y="36870"/>
                    <a:pt x="30780" y="36721"/>
                  </a:cubicBezTo>
                  <a:cubicBezTo>
                    <a:pt x="30557" y="36311"/>
                    <a:pt x="30370" y="35901"/>
                    <a:pt x="30184" y="35453"/>
                  </a:cubicBezTo>
                  <a:cubicBezTo>
                    <a:pt x="29774" y="34484"/>
                    <a:pt x="29438" y="33478"/>
                    <a:pt x="29215" y="32434"/>
                  </a:cubicBezTo>
                  <a:lnTo>
                    <a:pt x="29215" y="32434"/>
                  </a:lnTo>
                  <a:lnTo>
                    <a:pt x="31265" y="33142"/>
                  </a:lnTo>
                  <a:cubicBezTo>
                    <a:pt x="31745" y="33340"/>
                    <a:pt x="32268" y="33430"/>
                    <a:pt x="32785" y="33430"/>
                  </a:cubicBezTo>
                  <a:cubicBezTo>
                    <a:pt x="32950" y="33430"/>
                    <a:pt x="33115" y="33421"/>
                    <a:pt x="33278" y="33403"/>
                  </a:cubicBezTo>
                  <a:cubicBezTo>
                    <a:pt x="32793" y="32844"/>
                    <a:pt x="32197" y="32359"/>
                    <a:pt x="31526" y="32024"/>
                  </a:cubicBezTo>
                  <a:cubicBezTo>
                    <a:pt x="31666" y="31975"/>
                    <a:pt x="31806" y="31955"/>
                    <a:pt x="31947" y="31955"/>
                  </a:cubicBezTo>
                  <a:cubicBezTo>
                    <a:pt x="32800" y="31955"/>
                    <a:pt x="33659" y="32721"/>
                    <a:pt x="34561" y="32721"/>
                  </a:cubicBezTo>
                  <a:cubicBezTo>
                    <a:pt x="34655" y="32721"/>
                    <a:pt x="34749" y="32713"/>
                    <a:pt x="34844" y="32695"/>
                  </a:cubicBezTo>
                  <a:cubicBezTo>
                    <a:pt x="34620" y="32098"/>
                    <a:pt x="33986" y="31800"/>
                    <a:pt x="33390" y="31614"/>
                  </a:cubicBezTo>
                  <a:cubicBezTo>
                    <a:pt x="32793" y="31464"/>
                    <a:pt x="32197" y="31166"/>
                    <a:pt x="31750" y="30756"/>
                  </a:cubicBezTo>
                  <a:lnTo>
                    <a:pt x="31750" y="30756"/>
                  </a:lnTo>
                  <a:lnTo>
                    <a:pt x="35030" y="30980"/>
                  </a:lnTo>
                  <a:cubicBezTo>
                    <a:pt x="35060" y="30984"/>
                    <a:pt x="35092" y="30985"/>
                    <a:pt x="35125" y="30985"/>
                  </a:cubicBezTo>
                  <a:cubicBezTo>
                    <a:pt x="35414" y="30985"/>
                    <a:pt x="35768" y="30838"/>
                    <a:pt x="35701" y="30570"/>
                  </a:cubicBezTo>
                  <a:cubicBezTo>
                    <a:pt x="35627" y="30383"/>
                    <a:pt x="35366" y="30346"/>
                    <a:pt x="35179" y="30346"/>
                  </a:cubicBezTo>
                  <a:cubicBezTo>
                    <a:pt x="34173" y="30346"/>
                    <a:pt x="33166" y="30197"/>
                    <a:pt x="32234" y="29899"/>
                  </a:cubicBezTo>
                  <a:cubicBezTo>
                    <a:pt x="32122" y="29899"/>
                    <a:pt x="32085" y="29861"/>
                    <a:pt x="32011" y="29787"/>
                  </a:cubicBezTo>
                  <a:cubicBezTo>
                    <a:pt x="31936" y="29600"/>
                    <a:pt x="32197" y="29451"/>
                    <a:pt x="32383" y="29451"/>
                  </a:cubicBezTo>
                  <a:cubicBezTo>
                    <a:pt x="33390" y="29340"/>
                    <a:pt x="34434" y="29489"/>
                    <a:pt x="35254" y="28929"/>
                  </a:cubicBezTo>
                  <a:cubicBezTo>
                    <a:pt x="35328" y="28818"/>
                    <a:pt x="35291" y="28631"/>
                    <a:pt x="35179" y="28557"/>
                  </a:cubicBezTo>
                  <a:cubicBezTo>
                    <a:pt x="35030" y="28482"/>
                    <a:pt x="34881" y="28445"/>
                    <a:pt x="34732" y="28445"/>
                  </a:cubicBezTo>
                  <a:cubicBezTo>
                    <a:pt x="33688" y="28370"/>
                    <a:pt x="32644" y="28333"/>
                    <a:pt x="31601" y="28333"/>
                  </a:cubicBezTo>
                  <a:cubicBezTo>
                    <a:pt x="32085" y="27326"/>
                    <a:pt x="32309" y="26245"/>
                    <a:pt x="32346" y="25127"/>
                  </a:cubicBezTo>
                  <a:cubicBezTo>
                    <a:pt x="33166" y="24419"/>
                    <a:pt x="33912" y="23636"/>
                    <a:pt x="34546" y="22778"/>
                  </a:cubicBezTo>
                  <a:cubicBezTo>
                    <a:pt x="35589" y="21362"/>
                    <a:pt x="36559" y="19572"/>
                    <a:pt x="35888" y="17932"/>
                  </a:cubicBezTo>
                  <a:cubicBezTo>
                    <a:pt x="35627" y="17298"/>
                    <a:pt x="35142" y="16813"/>
                    <a:pt x="34844" y="16180"/>
                  </a:cubicBezTo>
                  <a:cubicBezTo>
                    <a:pt x="34061" y="14539"/>
                    <a:pt x="34769" y="12601"/>
                    <a:pt x="35068" y="10811"/>
                  </a:cubicBezTo>
                  <a:cubicBezTo>
                    <a:pt x="35366" y="8985"/>
                    <a:pt x="34881" y="6636"/>
                    <a:pt x="33092" y="6226"/>
                  </a:cubicBezTo>
                  <a:cubicBezTo>
                    <a:pt x="32783" y="6157"/>
                    <a:pt x="32488" y="6134"/>
                    <a:pt x="32201" y="6134"/>
                  </a:cubicBezTo>
                  <a:cubicBezTo>
                    <a:pt x="31616" y="6134"/>
                    <a:pt x="31063" y="6230"/>
                    <a:pt x="30487" y="6230"/>
                  </a:cubicBezTo>
                  <a:cubicBezTo>
                    <a:pt x="30423" y="6230"/>
                    <a:pt x="30360" y="6229"/>
                    <a:pt x="30296" y="6226"/>
                  </a:cubicBezTo>
                  <a:cubicBezTo>
                    <a:pt x="28767" y="5518"/>
                    <a:pt x="27984" y="4287"/>
                    <a:pt x="27127" y="2871"/>
                  </a:cubicBezTo>
                  <a:cubicBezTo>
                    <a:pt x="26493" y="1864"/>
                    <a:pt x="25636" y="1081"/>
                    <a:pt x="24629" y="559"/>
                  </a:cubicBezTo>
                  <a:lnTo>
                    <a:pt x="24555" y="522"/>
                  </a:lnTo>
                  <a:lnTo>
                    <a:pt x="24219" y="373"/>
                  </a:lnTo>
                  <a:lnTo>
                    <a:pt x="24145" y="336"/>
                  </a:lnTo>
                  <a:cubicBezTo>
                    <a:pt x="23846" y="224"/>
                    <a:pt x="23511" y="112"/>
                    <a:pt x="23213" y="75"/>
                  </a:cubicBezTo>
                  <a:cubicBezTo>
                    <a:pt x="23138" y="75"/>
                    <a:pt x="23063" y="38"/>
                    <a:pt x="22989" y="38"/>
                  </a:cubicBezTo>
                  <a:lnTo>
                    <a:pt x="227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3"/>
            <p:cNvSpPr/>
            <p:nvPr/>
          </p:nvSpPr>
          <p:spPr>
            <a:xfrm>
              <a:off x="5758300" y="1129300"/>
              <a:ext cx="212100" cy="212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6" name="Google Shape;906;p8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5580525" y="927876"/>
            <a:ext cx="381925" cy="5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84"/>
          <p:cNvPicPr preferRelativeResize="0"/>
          <p:nvPr/>
        </p:nvPicPr>
        <p:blipFill rotWithShape="1">
          <a:blip r:embed="rId3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84"/>
          <p:cNvSpPr txBox="1">
            <a:spLocks noGrp="1"/>
          </p:cNvSpPr>
          <p:nvPr>
            <p:ph type="body" idx="1"/>
          </p:nvPr>
        </p:nvSpPr>
        <p:spPr>
          <a:xfrm>
            <a:off x="720000" y="1205150"/>
            <a:ext cx="59088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Comprehensive Data Analysis</a:t>
            </a:r>
            <a:r>
              <a:rPr lang="en"/>
              <a:t>: Successfully gathered, integrated, and analyzed data from multiple sources to identify top-performing champions.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Insightful Findings: </a:t>
            </a:r>
            <a:r>
              <a:rPr lang="en"/>
              <a:t>Uncovered patterns in champion performance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>
                <a:solidFill>
                  <a:schemeClr val="accent3"/>
                </a:solidFill>
              </a:rPr>
              <a:t>Foundation for Future Exploration:</a:t>
            </a:r>
            <a:r>
              <a:rPr lang="en"/>
              <a:t> Established a basis for further analysis and visualizations, potentially through tools like Tableau.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8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578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</p:txBody>
      </p:sp>
      <p:sp>
        <p:nvSpPr>
          <p:cNvPr id="914" name="Google Shape;914;p84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5"/>
          <p:cNvSpPr/>
          <p:nvPr/>
        </p:nvSpPr>
        <p:spPr>
          <a:xfrm>
            <a:off x="4819750" y="2634000"/>
            <a:ext cx="3477000" cy="804600"/>
          </a:xfrm>
          <a:prstGeom prst="rect">
            <a:avLst/>
          </a:prstGeom>
          <a:solidFill>
            <a:srgbClr val="345BA0"/>
          </a:solidFill>
          <a:ln w="9525" cap="flat" cmpd="sng">
            <a:solidFill>
              <a:srgbClr val="345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20" name="Google Shape;920;p85"/>
          <p:cNvSpPr txBox="1">
            <a:spLocks noGrp="1"/>
          </p:cNvSpPr>
          <p:nvPr>
            <p:ph type="title"/>
          </p:nvPr>
        </p:nvSpPr>
        <p:spPr>
          <a:xfrm>
            <a:off x="4576296" y="2009803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21" name="Google Shape;921;p85"/>
          <p:cNvSpPr txBox="1">
            <a:spLocks noGrp="1"/>
          </p:cNvSpPr>
          <p:nvPr>
            <p:ph type="subTitle" idx="1"/>
          </p:nvPr>
        </p:nvSpPr>
        <p:spPr>
          <a:xfrm>
            <a:off x="4576296" y="2746395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JULIUS MALIWAT - 864520</a:t>
            </a:r>
            <a:endParaRPr/>
          </a:p>
        </p:txBody>
      </p:sp>
      <p:grpSp>
        <p:nvGrpSpPr>
          <p:cNvPr id="922" name="Google Shape;922;p85"/>
          <p:cNvGrpSpPr/>
          <p:nvPr/>
        </p:nvGrpSpPr>
        <p:grpSpPr>
          <a:xfrm>
            <a:off x="341458" y="-708847"/>
            <a:ext cx="5071522" cy="5444574"/>
            <a:chOff x="383446" y="-720012"/>
            <a:chExt cx="4918555" cy="5280355"/>
          </a:xfrm>
        </p:grpSpPr>
        <p:pic>
          <p:nvPicPr>
            <p:cNvPr id="923" name="Google Shape;923;p85"/>
            <p:cNvPicPr preferRelativeResize="0"/>
            <p:nvPr/>
          </p:nvPicPr>
          <p:blipFill>
            <a:blip r:embed="rId3">
              <a:alphaModFix amt="82000"/>
            </a:blip>
            <a:stretch>
              <a:fillRect/>
            </a:stretch>
          </p:blipFill>
          <p:spPr>
            <a:xfrm rot="-3048492">
              <a:off x="1825624" y="534608"/>
              <a:ext cx="3749031" cy="10769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4" name="Google Shape;924;p85"/>
            <p:cNvSpPr/>
            <p:nvPr/>
          </p:nvSpPr>
          <p:spPr>
            <a:xfrm flipH="1">
              <a:off x="383446" y="2016994"/>
              <a:ext cx="2700029" cy="2543348"/>
            </a:xfrm>
            <a:custGeom>
              <a:avLst/>
              <a:gdLst/>
              <a:ahLst/>
              <a:cxnLst/>
              <a:rect l="l" t="t" r="r" b="b"/>
              <a:pathLst>
                <a:path w="108424" h="102122" extrusionOk="0">
                  <a:moveTo>
                    <a:pt x="42748" y="68040"/>
                  </a:moveTo>
                  <a:cubicBezTo>
                    <a:pt x="43412" y="68371"/>
                    <a:pt x="44158" y="68579"/>
                    <a:pt x="44863" y="68703"/>
                  </a:cubicBezTo>
                  <a:lnTo>
                    <a:pt x="44987" y="69200"/>
                  </a:lnTo>
                  <a:cubicBezTo>
                    <a:pt x="44407" y="69283"/>
                    <a:pt x="43785" y="69408"/>
                    <a:pt x="43121" y="69532"/>
                  </a:cubicBezTo>
                  <a:cubicBezTo>
                    <a:pt x="42997" y="69532"/>
                    <a:pt x="42914" y="69615"/>
                    <a:pt x="42748" y="69615"/>
                  </a:cubicBezTo>
                  <a:cubicBezTo>
                    <a:pt x="42624" y="69325"/>
                    <a:pt x="42582" y="69076"/>
                    <a:pt x="42499" y="68827"/>
                  </a:cubicBezTo>
                  <a:lnTo>
                    <a:pt x="42748" y="68040"/>
                  </a:lnTo>
                  <a:close/>
                  <a:moveTo>
                    <a:pt x="42292" y="69449"/>
                  </a:moveTo>
                  <a:lnTo>
                    <a:pt x="42582" y="69615"/>
                  </a:lnTo>
                  <a:cubicBezTo>
                    <a:pt x="42499" y="69615"/>
                    <a:pt x="42334" y="69657"/>
                    <a:pt x="42209" y="69657"/>
                  </a:cubicBezTo>
                  <a:lnTo>
                    <a:pt x="42292" y="69449"/>
                  </a:lnTo>
                  <a:close/>
                  <a:moveTo>
                    <a:pt x="58255" y="68205"/>
                  </a:moveTo>
                  <a:lnTo>
                    <a:pt x="58255" y="68205"/>
                  </a:lnTo>
                  <a:cubicBezTo>
                    <a:pt x="58918" y="68413"/>
                    <a:pt x="59623" y="68661"/>
                    <a:pt x="60452" y="68993"/>
                  </a:cubicBezTo>
                  <a:lnTo>
                    <a:pt x="59789" y="69242"/>
                  </a:lnTo>
                  <a:lnTo>
                    <a:pt x="58379" y="69698"/>
                  </a:lnTo>
                  <a:cubicBezTo>
                    <a:pt x="58338" y="69159"/>
                    <a:pt x="58296" y="68703"/>
                    <a:pt x="58255" y="68205"/>
                  </a:cubicBezTo>
                  <a:close/>
                  <a:moveTo>
                    <a:pt x="52948" y="69200"/>
                  </a:moveTo>
                  <a:cubicBezTo>
                    <a:pt x="54565" y="69325"/>
                    <a:pt x="56182" y="69615"/>
                    <a:pt x="57757" y="69947"/>
                  </a:cubicBezTo>
                  <a:cubicBezTo>
                    <a:pt x="57674" y="69947"/>
                    <a:pt x="57509" y="70030"/>
                    <a:pt x="57301" y="70071"/>
                  </a:cubicBezTo>
                  <a:cubicBezTo>
                    <a:pt x="56804" y="70237"/>
                    <a:pt x="56223" y="70361"/>
                    <a:pt x="55684" y="70486"/>
                  </a:cubicBezTo>
                  <a:cubicBezTo>
                    <a:pt x="54855" y="70693"/>
                    <a:pt x="54026" y="70859"/>
                    <a:pt x="53197" y="70983"/>
                  </a:cubicBezTo>
                  <a:cubicBezTo>
                    <a:pt x="52906" y="71066"/>
                    <a:pt x="52575" y="71108"/>
                    <a:pt x="52326" y="71149"/>
                  </a:cubicBezTo>
                  <a:lnTo>
                    <a:pt x="52948" y="69200"/>
                  </a:lnTo>
                  <a:close/>
                  <a:moveTo>
                    <a:pt x="74733" y="87622"/>
                  </a:moveTo>
                  <a:cubicBezTo>
                    <a:pt x="74731" y="87622"/>
                    <a:pt x="74726" y="87629"/>
                    <a:pt x="74715" y="87651"/>
                  </a:cubicBezTo>
                  <a:cubicBezTo>
                    <a:pt x="74715" y="87657"/>
                    <a:pt x="74716" y="87660"/>
                    <a:pt x="74718" y="87660"/>
                  </a:cubicBezTo>
                  <a:cubicBezTo>
                    <a:pt x="74723" y="87660"/>
                    <a:pt x="74737" y="87622"/>
                    <a:pt x="74733" y="87622"/>
                  </a:cubicBezTo>
                  <a:close/>
                  <a:moveTo>
                    <a:pt x="74719" y="87756"/>
                  </a:moveTo>
                  <a:cubicBezTo>
                    <a:pt x="74717" y="87761"/>
                    <a:pt x="74715" y="87768"/>
                    <a:pt x="74715" y="87776"/>
                  </a:cubicBezTo>
                  <a:lnTo>
                    <a:pt x="74719" y="87756"/>
                  </a:lnTo>
                  <a:close/>
                  <a:moveTo>
                    <a:pt x="4434" y="0"/>
                  </a:moveTo>
                  <a:cubicBezTo>
                    <a:pt x="4182" y="0"/>
                    <a:pt x="3912" y="158"/>
                    <a:pt x="3815" y="415"/>
                  </a:cubicBezTo>
                  <a:lnTo>
                    <a:pt x="2903" y="2985"/>
                  </a:lnTo>
                  <a:cubicBezTo>
                    <a:pt x="2903" y="3027"/>
                    <a:pt x="2820" y="3110"/>
                    <a:pt x="2820" y="3151"/>
                  </a:cubicBezTo>
                  <a:cubicBezTo>
                    <a:pt x="2696" y="3566"/>
                    <a:pt x="2571" y="4022"/>
                    <a:pt x="2613" y="4436"/>
                  </a:cubicBezTo>
                  <a:lnTo>
                    <a:pt x="2613" y="4561"/>
                  </a:lnTo>
                  <a:lnTo>
                    <a:pt x="2613" y="4602"/>
                  </a:lnTo>
                  <a:cubicBezTo>
                    <a:pt x="2613" y="4685"/>
                    <a:pt x="2613" y="4810"/>
                    <a:pt x="2696" y="4893"/>
                  </a:cubicBezTo>
                  <a:cubicBezTo>
                    <a:pt x="2696" y="4976"/>
                    <a:pt x="2737" y="5017"/>
                    <a:pt x="2737" y="5058"/>
                  </a:cubicBezTo>
                  <a:cubicBezTo>
                    <a:pt x="2737" y="5100"/>
                    <a:pt x="2737" y="5183"/>
                    <a:pt x="2779" y="5224"/>
                  </a:cubicBezTo>
                  <a:cubicBezTo>
                    <a:pt x="2903" y="5473"/>
                    <a:pt x="2986" y="5722"/>
                    <a:pt x="3152" y="5929"/>
                  </a:cubicBezTo>
                  <a:cubicBezTo>
                    <a:pt x="4562" y="7339"/>
                    <a:pt x="5805" y="9329"/>
                    <a:pt x="6966" y="11527"/>
                  </a:cubicBezTo>
                  <a:cubicBezTo>
                    <a:pt x="7422" y="12439"/>
                    <a:pt x="7920" y="13351"/>
                    <a:pt x="8335" y="14305"/>
                  </a:cubicBezTo>
                  <a:cubicBezTo>
                    <a:pt x="5805" y="12148"/>
                    <a:pt x="3567" y="9619"/>
                    <a:pt x="1867" y="6758"/>
                  </a:cubicBezTo>
                  <a:lnTo>
                    <a:pt x="1867" y="7173"/>
                  </a:lnTo>
                  <a:cubicBezTo>
                    <a:pt x="1659" y="8707"/>
                    <a:pt x="1991" y="10241"/>
                    <a:pt x="2903" y="11485"/>
                  </a:cubicBezTo>
                  <a:cubicBezTo>
                    <a:pt x="5308" y="14180"/>
                    <a:pt x="7174" y="18575"/>
                    <a:pt x="8957" y="21851"/>
                  </a:cubicBezTo>
                  <a:cubicBezTo>
                    <a:pt x="9122" y="21643"/>
                    <a:pt x="9205" y="21477"/>
                    <a:pt x="9330" y="21270"/>
                  </a:cubicBezTo>
                  <a:cubicBezTo>
                    <a:pt x="9371" y="21685"/>
                    <a:pt x="9330" y="22099"/>
                    <a:pt x="9371" y="22514"/>
                  </a:cubicBezTo>
                  <a:cubicBezTo>
                    <a:pt x="9371" y="23426"/>
                    <a:pt x="9330" y="24338"/>
                    <a:pt x="9247" y="25333"/>
                  </a:cubicBezTo>
                  <a:cubicBezTo>
                    <a:pt x="9164" y="26329"/>
                    <a:pt x="9040" y="27365"/>
                    <a:pt x="8915" y="28402"/>
                  </a:cubicBezTo>
                  <a:cubicBezTo>
                    <a:pt x="8749" y="29480"/>
                    <a:pt x="8542" y="30558"/>
                    <a:pt x="8376" y="31719"/>
                  </a:cubicBezTo>
                  <a:cubicBezTo>
                    <a:pt x="7713" y="35782"/>
                    <a:pt x="6925" y="40011"/>
                    <a:pt x="7091" y="44199"/>
                  </a:cubicBezTo>
                  <a:cubicBezTo>
                    <a:pt x="7091" y="44655"/>
                    <a:pt x="7132" y="45194"/>
                    <a:pt x="7174" y="45650"/>
                  </a:cubicBezTo>
                  <a:lnTo>
                    <a:pt x="7174" y="45857"/>
                  </a:lnTo>
                  <a:cubicBezTo>
                    <a:pt x="7257" y="46272"/>
                    <a:pt x="7298" y="46728"/>
                    <a:pt x="7340" y="47143"/>
                  </a:cubicBezTo>
                  <a:lnTo>
                    <a:pt x="7340" y="47308"/>
                  </a:lnTo>
                  <a:cubicBezTo>
                    <a:pt x="7381" y="47723"/>
                    <a:pt x="7505" y="48138"/>
                    <a:pt x="7588" y="48552"/>
                  </a:cubicBezTo>
                  <a:lnTo>
                    <a:pt x="7588" y="48594"/>
                  </a:lnTo>
                  <a:lnTo>
                    <a:pt x="7588" y="48760"/>
                  </a:lnTo>
                  <a:lnTo>
                    <a:pt x="7588" y="48801"/>
                  </a:lnTo>
                  <a:lnTo>
                    <a:pt x="9330" y="54730"/>
                  </a:lnTo>
                  <a:cubicBezTo>
                    <a:pt x="9869" y="56720"/>
                    <a:pt x="10864" y="58545"/>
                    <a:pt x="12232" y="60203"/>
                  </a:cubicBezTo>
                  <a:lnTo>
                    <a:pt x="11652" y="60369"/>
                  </a:lnTo>
                  <a:cubicBezTo>
                    <a:pt x="10988" y="60535"/>
                    <a:pt x="10283" y="60701"/>
                    <a:pt x="9579" y="60825"/>
                  </a:cubicBezTo>
                  <a:lnTo>
                    <a:pt x="8542" y="60991"/>
                  </a:lnTo>
                  <a:cubicBezTo>
                    <a:pt x="8169" y="61032"/>
                    <a:pt x="7879" y="61115"/>
                    <a:pt x="7505" y="61115"/>
                  </a:cubicBezTo>
                  <a:cubicBezTo>
                    <a:pt x="7132" y="61157"/>
                    <a:pt x="6759" y="61157"/>
                    <a:pt x="6469" y="61198"/>
                  </a:cubicBezTo>
                  <a:lnTo>
                    <a:pt x="5432" y="61240"/>
                  </a:lnTo>
                  <a:lnTo>
                    <a:pt x="4396" y="61240"/>
                  </a:lnTo>
                  <a:cubicBezTo>
                    <a:pt x="4064" y="61240"/>
                    <a:pt x="3649" y="61198"/>
                    <a:pt x="3318" y="61198"/>
                  </a:cubicBezTo>
                  <a:lnTo>
                    <a:pt x="1" y="60867"/>
                  </a:lnTo>
                  <a:lnTo>
                    <a:pt x="1659" y="63976"/>
                  </a:lnTo>
                  <a:lnTo>
                    <a:pt x="2530" y="65801"/>
                  </a:lnTo>
                  <a:cubicBezTo>
                    <a:pt x="2820" y="66423"/>
                    <a:pt x="3152" y="67003"/>
                    <a:pt x="3401" y="67625"/>
                  </a:cubicBezTo>
                  <a:lnTo>
                    <a:pt x="3815" y="68579"/>
                  </a:lnTo>
                  <a:cubicBezTo>
                    <a:pt x="3981" y="68869"/>
                    <a:pt x="4064" y="69159"/>
                    <a:pt x="4230" y="69491"/>
                  </a:cubicBezTo>
                  <a:lnTo>
                    <a:pt x="4645" y="70444"/>
                  </a:lnTo>
                  <a:cubicBezTo>
                    <a:pt x="4686" y="70569"/>
                    <a:pt x="4810" y="70735"/>
                    <a:pt x="4852" y="70900"/>
                  </a:cubicBezTo>
                  <a:lnTo>
                    <a:pt x="5059" y="71357"/>
                  </a:lnTo>
                  <a:lnTo>
                    <a:pt x="5432" y="72227"/>
                  </a:lnTo>
                  <a:lnTo>
                    <a:pt x="5930" y="72186"/>
                  </a:lnTo>
                  <a:lnTo>
                    <a:pt x="10491" y="71813"/>
                  </a:lnTo>
                  <a:lnTo>
                    <a:pt x="10491" y="71771"/>
                  </a:lnTo>
                  <a:lnTo>
                    <a:pt x="6883" y="70320"/>
                  </a:lnTo>
                  <a:cubicBezTo>
                    <a:pt x="6842" y="70196"/>
                    <a:pt x="6759" y="70071"/>
                    <a:pt x="6718" y="69905"/>
                  </a:cubicBezTo>
                  <a:cubicBezTo>
                    <a:pt x="6676" y="69739"/>
                    <a:pt x="6635" y="69574"/>
                    <a:pt x="6552" y="69366"/>
                  </a:cubicBezTo>
                  <a:cubicBezTo>
                    <a:pt x="6510" y="69242"/>
                    <a:pt x="6469" y="69076"/>
                    <a:pt x="6386" y="68869"/>
                  </a:cubicBezTo>
                  <a:lnTo>
                    <a:pt x="6262" y="68330"/>
                  </a:lnTo>
                  <a:cubicBezTo>
                    <a:pt x="6179" y="68205"/>
                    <a:pt x="6179" y="67998"/>
                    <a:pt x="6137" y="67832"/>
                  </a:cubicBezTo>
                  <a:cubicBezTo>
                    <a:pt x="6096" y="67666"/>
                    <a:pt x="6054" y="67459"/>
                    <a:pt x="6054" y="67293"/>
                  </a:cubicBezTo>
                  <a:lnTo>
                    <a:pt x="5930" y="66796"/>
                  </a:lnTo>
                  <a:cubicBezTo>
                    <a:pt x="5888" y="66423"/>
                    <a:pt x="5805" y="66049"/>
                    <a:pt x="5723" y="65759"/>
                  </a:cubicBezTo>
                  <a:cubicBezTo>
                    <a:pt x="5681" y="65593"/>
                    <a:pt x="5681" y="65386"/>
                    <a:pt x="5640" y="65220"/>
                  </a:cubicBezTo>
                  <a:lnTo>
                    <a:pt x="5598" y="64888"/>
                  </a:lnTo>
                  <a:lnTo>
                    <a:pt x="5805" y="64805"/>
                  </a:lnTo>
                  <a:lnTo>
                    <a:pt x="6883" y="64681"/>
                  </a:lnTo>
                  <a:cubicBezTo>
                    <a:pt x="7257" y="64598"/>
                    <a:pt x="7588" y="64557"/>
                    <a:pt x="7961" y="64557"/>
                  </a:cubicBezTo>
                  <a:cubicBezTo>
                    <a:pt x="8335" y="64515"/>
                    <a:pt x="8708" y="64474"/>
                    <a:pt x="9040" y="64474"/>
                  </a:cubicBezTo>
                  <a:lnTo>
                    <a:pt x="10159" y="64349"/>
                  </a:lnTo>
                  <a:cubicBezTo>
                    <a:pt x="10491" y="64308"/>
                    <a:pt x="10864" y="64308"/>
                    <a:pt x="11237" y="64266"/>
                  </a:cubicBezTo>
                  <a:lnTo>
                    <a:pt x="12315" y="64142"/>
                  </a:lnTo>
                  <a:lnTo>
                    <a:pt x="13393" y="64059"/>
                  </a:lnTo>
                  <a:cubicBezTo>
                    <a:pt x="13766" y="63976"/>
                    <a:pt x="14139" y="63935"/>
                    <a:pt x="14512" y="63935"/>
                  </a:cubicBezTo>
                  <a:lnTo>
                    <a:pt x="15632" y="63852"/>
                  </a:lnTo>
                  <a:cubicBezTo>
                    <a:pt x="15881" y="63769"/>
                    <a:pt x="16088" y="63769"/>
                    <a:pt x="16378" y="63769"/>
                  </a:cubicBezTo>
                  <a:cubicBezTo>
                    <a:pt x="18534" y="65137"/>
                    <a:pt x="21188" y="66049"/>
                    <a:pt x="24298" y="66588"/>
                  </a:cubicBezTo>
                  <a:lnTo>
                    <a:pt x="24298" y="66630"/>
                  </a:lnTo>
                  <a:cubicBezTo>
                    <a:pt x="24380" y="67003"/>
                    <a:pt x="24380" y="67418"/>
                    <a:pt x="24505" y="67791"/>
                  </a:cubicBezTo>
                  <a:cubicBezTo>
                    <a:pt x="24546" y="68122"/>
                    <a:pt x="24588" y="68537"/>
                    <a:pt x="24671" y="68910"/>
                  </a:cubicBezTo>
                  <a:cubicBezTo>
                    <a:pt x="24712" y="69283"/>
                    <a:pt x="24754" y="69698"/>
                    <a:pt x="24754" y="70071"/>
                  </a:cubicBezTo>
                  <a:lnTo>
                    <a:pt x="24878" y="71191"/>
                  </a:lnTo>
                  <a:cubicBezTo>
                    <a:pt x="24919" y="71978"/>
                    <a:pt x="24961" y="72683"/>
                    <a:pt x="24961" y="73430"/>
                  </a:cubicBezTo>
                  <a:lnTo>
                    <a:pt x="24961" y="74549"/>
                  </a:lnTo>
                  <a:lnTo>
                    <a:pt x="24961" y="75710"/>
                  </a:lnTo>
                  <a:cubicBezTo>
                    <a:pt x="24961" y="76083"/>
                    <a:pt x="24961" y="76415"/>
                    <a:pt x="24919" y="76830"/>
                  </a:cubicBezTo>
                  <a:cubicBezTo>
                    <a:pt x="24878" y="77203"/>
                    <a:pt x="24919" y="77576"/>
                    <a:pt x="24878" y="77949"/>
                  </a:cubicBezTo>
                  <a:lnTo>
                    <a:pt x="24795" y="79068"/>
                  </a:lnTo>
                  <a:lnTo>
                    <a:pt x="24712" y="80146"/>
                  </a:lnTo>
                  <a:lnTo>
                    <a:pt x="24546" y="81266"/>
                  </a:lnTo>
                  <a:lnTo>
                    <a:pt x="24546" y="81307"/>
                  </a:lnTo>
                  <a:lnTo>
                    <a:pt x="23759" y="81805"/>
                  </a:lnTo>
                  <a:lnTo>
                    <a:pt x="22846" y="82427"/>
                  </a:lnTo>
                  <a:lnTo>
                    <a:pt x="21893" y="83049"/>
                  </a:lnTo>
                  <a:lnTo>
                    <a:pt x="20027" y="84376"/>
                  </a:lnTo>
                  <a:lnTo>
                    <a:pt x="19115" y="84998"/>
                  </a:lnTo>
                  <a:lnTo>
                    <a:pt x="18161" y="85661"/>
                  </a:lnTo>
                  <a:lnTo>
                    <a:pt x="18244" y="85661"/>
                  </a:lnTo>
                  <a:cubicBezTo>
                    <a:pt x="18576" y="85620"/>
                    <a:pt x="18949" y="85537"/>
                    <a:pt x="19322" y="85454"/>
                  </a:cubicBezTo>
                  <a:cubicBezTo>
                    <a:pt x="19695" y="85412"/>
                    <a:pt x="20027" y="85329"/>
                    <a:pt x="20442" y="85288"/>
                  </a:cubicBezTo>
                  <a:cubicBezTo>
                    <a:pt x="20815" y="85246"/>
                    <a:pt x="21188" y="85205"/>
                    <a:pt x="21602" y="85205"/>
                  </a:cubicBezTo>
                  <a:lnTo>
                    <a:pt x="22722" y="85080"/>
                  </a:lnTo>
                  <a:cubicBezTo>
                    <a:pt x="23095" y="85039"/>
                    <a:pt x="23510" y="85039"/>
                    <a:pt x="23883" y="84998"/>
                  </a:cubicBezTo>
                  <a:cubicBezTo>
                    <a:pt x="24215" y="84998"/>
                    <a:pt x="24629" y="84915"/>
                    <a:pt x="25002" y="84915"/>
                  </a:cubicBezTo>
                  <a:lnTo>
                    <a:pt x="26744" y="84915"/>
                  </a:lnTo>
                  <a:cubicBezTo>
                    <a:pt x="26868" y="84915"/>
                    <a:pt x="27158" y="84915"/>
                    <a:pt x="27283" y="84998"/>
                  </a:cubicBezTo>
                  <a:lnTo>
                    <a:pt x="28029" y="85039"/>
                  </a:lnTo>
                  <a:lnTo>
                    <a:pt x="28029" y="85080"/>
                  </a:lnTo>
                  <a:lnTo>
                    <a:pt x="29107" y="85205"/>
                  </a:lnTo>
                  <a:lnTo>
                    <a:pt x="29066" y="84666"/>
                  </a:lnTo>
                  <a:lnTo>
                    <a:pt x="29066" y="84334"/>
                  </a:lnTo>
                  <a:lnTo>
                    <a:pt x="28941" y="82551"/>
                  </a:lnTo>
                  <a:lnTo>
                    <a:pt x="28900" y="81971"/>
                  </a:lnTo>
                  <a:lnTo>
                    <a:pt x="28900" y="81432"/>
                  </a:lnTo>
                  <a:lnTo>
                    <a:pt x="28900" y="80271"/>
                  </a:lnTo>
                  <a:lnTo>
                    <a:pt x="28941" y="79151"/>
                  </a:lnTo>
                  <a:lnTo>
                    <a:pt x="29066" y="78032"/>
                  </a:lnTo>
                  <a:cubicBezTo>
                    <a:pt x="29107" y="77700"/>
                    <a:pt x="29149" y="77327"/>
                    <a:pt x="29149" y="76954"/>
                  </a:cubicBezTo>
                  <a:lnTo>
                    <a:pt x="29314" y="75876"/>
                  </a:lnTo>
                  <a:lnTo>
                    <a:pt x="29522" y="74756"/>
                  </a:lnTo>
                  <a:cubicBezTo>
                    <a:pt x="29563" y="74425"/>
                    <a:pt x="29646" y="74052"/>
                    <a:pt x="29729" y="73678"/>
                  </a:cubicBezTo>
                  <a:cubicBezTo>
                    <a:pt x="29895" y="72974"/>
                    <a:pt x="29978" y="72227"/>
                    <a:pt x="30185" y="71522"/>
                  </a:cubicBezTo>
                  <a:lnTo>
                    <a:pt x="30434" y="70361"/>
                  </a:lnTo>
                  <a:cubicBezTo>
                    <a:pt x="30558" y="69988"/>
                    <a:pt x="30641" y="69657"/>
                    <a:pt x="30724" y="69283"/>
                  </a:cubicBezTo>
                  <a:lnTo>
                    <a:pt x="31014" y="68205"/>
                  </a:lnTo>
                  <a:cubicBezTo>
                    <a:pt x="31097" y="68081"/>
                    <a:pt x="31097" y="67915"/>
                    <a:pt x="31139" y="67832"/>
                  </a:cubicBezTo>
                  <a:cubicBezTo>
                    <a:pt x="32466" y="68247"/>
                    <a:pt x="33792" y="68703"/>
                    <a:pt x="35078" y="69242"/>
                  </a:cubicBezTo>
                  <a:lnTo>
                    <a:pt x="35783" y="72559"/>
                  </a:lnTo>
                  <a:lnTo>
                    <a:pt x="36197" y="74300"/>
                  </a:lnTo>
                  <a:cubicBezTo>
                    <a:pt x="36370" y="75097"/>
                    <a:pt x="37065" y="75605"/>
                    <a:pt x="37821" y="75605"/>
                  </a:cubicBezTo>
                  <a:cubicBezTo>
                    <a:pt x="37969" y="75605"/>
                    <a:pt x="38120" y="75585"/>
                    <a:pt x="38270" y="75544"/>
                  </a:cubicBezTo>
                  <a:cubicBezTo>
                    <a:pt x="38436" y="75503"/>
                    <a:pt x="38519" y="75503"/>
                    <a:pt x="38643" y="75378"/>
                  </a:cubicBezTo>
                  <a:lnTo>
                    <a:pt x="38975" y="75254"/>
                  </a:lnTo>
                  <a:cubicBezTo>
                    <a:pt x="39141" y="75130"/>
                    <a:pt x="39390" y="75088"/>
                    <a:pt x="39514" y="74964"/>
                  </a:cubicBezTo>
                  <a:cubicBezTo>
                    <a:pt x="39721" y="74881"/>
                    <a:pt x="39929" y="74839"/>
                    <a:pt x="40095" y="74756"/>
                  </a:cubicBezTo>
                  <a:cubicBezTo>
                    <a:pt x="40302" y="74715"/>
                    <a:pt x="40509" y="74632"/>
                    <a:pt x="40716" y="74549"/>
                  </a:cubicBezTo>
                  <a:lnTo>
                    <a:pt x="41338" y="74342"/>
                  </a:lnTo>
                  <a:cubicBezTo>
                    <a:pt x="42126" y="74093"/>
                    <a:pt x="42955" y="73927"/>
                    <a:pt x="43785" y="73720"/>
                  </a:cubicBezTo>
                  <a:cubicBezTo>
                    <a:pt x="44033" y="73678"/>
                    <a:pt x="44282" y="73637"/>
                    <a:pt x="44614" y="73595"/>
                  </a:cubicBezTo>
                  <a:lnTo>
                    <a:pt x="44614" y="73595"/>
                  </a:lnTo>
                  <a:cubicBezTo>
                    <a:pt x="43785" y="75751"/>
                    <a:pt x="43163" y="77949"/>
                    <a:pt x="42624" y="80229"/>
                  </a:cubicBezTo>
                  <a:lnTo>
                    <a:pt x="36529" y="83795"/>
                  </a:lnTo>
                  <a:lnTo>
                    <a:pt x="36529" y="83837"/>
                  </a:lnTo>
                  <a:lnTo>
                    <a:pt x="44697" y="82800"/>
                  </a:lnTo>
                  <a:lnTo>
                    <a:pt x="45443" y="82717"/>
                  </a:lnTo>
                  <a:lnTo>
                    <a:pt x="45816" y="81598"/>
                  </a:lnTo>
                  <a:cubicBezTo>
                    <a:pt x="46314" y="80022"/>
                    <a:pt x="46936" y="78447"/>
                    <a:pt x="47599" y="76954"/>
                  </a:cubicBezTo>
                  <a:cubicBezTo>
                    <a:pt x="47767" y="76978"/>
                    <a:pt x="47934" y="77002"/>
                    <a:pt x="48094" y="77002"/>
                  </a:cubicBezTo>
                  <a:cubicBezTo>
                    <a:pt x="48211" y="77002"/>
                    <a:pt x="48323" y="76989"/>
                    <a:pt x="48428" y="76954"/>
                  </a:cubicBezTo>
                  <a:cubicBezTo>
                    <a:pt x="48553" y="76912"/>
                    <a:pt x="48719" y="76912"/>
                    <a:pt x="48802" y="76788"/>
                  </a:cubicBezTo>
                  <a:lnTo>
                    <a:pt x="49133" y="76622"/>
                  </a:lnTo>
                  <a:cubicBezTo>
                    <a:pt x="49341" y="76539"/>
                    <a:pt x="49548" y="76415"/>
                    <a:pt x="49672" y="76373"/>
                  </a:cubicBezTo>
                  <a:cubicBezTo>
                    <a:pt x="49880" y="76291"/>
                    <a:pt x="50087" y="76208"/>
                    <a:pt x="50253" y="76166"/>
                  </a:cubicBezTo>
                  <a:cubicBezTo>
                    <a:pt x="50460" y="76125"/>
                    <a:pt x="50667" y="76000"/>
                    <a:pt x="50875" y="75959"/>
                  </a:cubicBezTo>
                  <a:lnTo>
                    <a:pt x="51497" y="75751"/>
                  </a:lnTo>
                  <a:cubicBezTo>
                    <a:pt x="52284" y="75503"/>
                    <a:pt x="53114" y="75295"/>
                    <a:pt x="53943" y="75130"/>
                  </a:cubicBezTo>
                  <a:lnTo>
                    <a:pt x="54772" y="74964"/>
                  </a:lnTo>
                  <a:lnTo>
                    <a:pt x="54772" y="74964"/>
                  </a:lnTo>
                  <a:cubicBezTo>
                    <a:pt x="54565" y="75503"/>
                    <a:pt x="54358" y="76083"/>
                    <a:pt x="54192" y="76581"/>
                  </a:cubicBezTo>
                  <a:lnTo>
                    <a:pt x="54192" y="76705"/>
                  </a:lnTo>
                  <a:cubicBezTo>
                    <a:pt x="54026" y="77161"/>
                    <a:pt x="53901" y="77659"/>
                    <a:pt x="53736" y="78156"/>
                  </a:cubicBezTo>
                  <a:cubicBezTo>
                    <a:pt x="53694" y="78405"/>
                    <a:pt x="53570" y="78654"/>
                    <a:pt x="53528" y="78861"/>
                  </a:cubicBezTo>
                  <a:cubicBezTo>
                    <a:pt x="53487" y="79110"/>
                    <a:pt x="53362" y="79442"/>
                    <a:pt x="53321" y="79690"/>
                  </a:cubicBezTo>
                  <a:cubicBezTo>
                    <a:pt x="53197" y="80022"/>
                    <a:pt x="53155" y="80354"/>
                    <a:pt x="53072" y="80685"/>
                  </a:cubicBezTo>
                  <a:cubicBezTo>
                    <a:pt x="52989" y="80851"/>
                    <a:pt x="52948" y="80976"/>
                    <a:pt x="52948" y="81142"/>
                  </a:cubicBezTo>
                  <a:cubicBezTo>
                    <a:pt x="52906" y="81307"/>
                    <a:pt x="52906" y="81390"/>
                    <a:pt x="52865" y="81556"/>
                  </a:cubicBezTo>
                  <a:lnTo>
                    <a:pt x="52036" y="82012"/>
                  </a:lnTo>
                  <a:lnTo>
                    <a:pt x="46728" y="85122"/>
                  </a:lnTo>
                  <a:lnTo>
                    <a:pt x="46728" y="85205"/>
                  </a:lnTo>
                  <a:lnTo>
                    <a:pt x="54938" y="84210"/>
                  </a:lnTo>
                  <a:lnTo>
                    <a:pt x="55021" y="84210"/>
                  </a:lnTo>
                  <a:lnTo>
                    <a:pt x="55643" y="84168"/>
                  </a:lnTo>
                  <a:lnTo>
                    <a:pt x="56016" y="83049"/>
                  </a:lnTo>
                  <a:cubicBezTo>
                    <a:pt x="57094" y="79607"/>
                    <a:pt x="58670" y="76291"/>
                    <a:pt x="60577" y="73222"/>
                  </a:cubicBezTo>
                  <a:lnTo>
                    <a:pt x="62069" y="70817"/>
                  </a:lnTo>
                  <a:cubicBezTo>
                    <a:pt x="62277" y="70527"/>
                    <a:pt x="62318" y="70113"/>
                    <a:pt x="62235" y="69781"/>
                  </a:cubicBezTo>
                  <a:lnTo>
                    <a:pt x="62235" y="69781"/>
                  </a:lnTo>
                  <a:cubicBezTo>
                    <a:pt x="63355" y="70320"/>
                    <a:pt x="64516" y="70817"/>
                    <a:pt x="65594" y="71398"/>
                  </a:cubicBezTo>
                  <a:cubicBezTo>
                    <a:pt x="67252" y="72227"/>
                    <a:pt x="68828" y="73264"/>
                    <a:pt x="70279" y="74342"/>
                  </a:cubicBezTo>
                  <a:cubicBezTo>
                    <a:pt x="70694" y="74632"/>
                    <a:pt x="70984" y="74922"/>
                    <a:pt x="71357" y="75254"/>
                  </a:cubicBezTo>
                  <a:lnTo>
                    <a:pt x="71854" y="75710"/>
                  </a:lnTo>
                  <a:cubicBezTo>
                    <a:pt x="71979" y="75751"/>
                    <a:pt x="72020" y="75876"/>
                    <a:pt x="72145" y="75959"/>
                  </a:cubicBezTo>
                  <a:lnTo>
                    <a:pt x="72393" y="76208"/>
                  </a:lnTo>
                  <a:cubicBezTo>
                    <a:pt x="73015" y="76830"/>
                    <a:pt x="73596" y="77576"/>
                    <a:pt x="74093" y="78281"/>
                  </a:cubicBezTo>
                  <a:cubicBezTo>
                    <a:pt x="74218" y="78488"/>
                    <a:pt x="74342" y="78654"/>
                    <a:pt x="74467" y="78861"/>
                  </a:cubicBezTo>
                  <a:cubicBezTo>
                    <a:pt x="74550" y="79068"/>
                    <a:pt x="74674" y="79234"/>
                    <a:pt x="74757" y="79442"/>
                  </a:cubicBezTo>
                  <a:cubicBezTo>
                    <a:pt x="74923" y="79815"/>
                    <a:pt x="75130" y="80229"/>
                    <a:pt x="75254" y="80561"/>
                  </a:cubicBezTo>
                  <a:cubicBezTo>
                    <a:pt x="75503" y="81390"/>
                    <a:pt x="75669" y="82220"/>
                    <a:pt x="75669" y="83132"/>
                  </a:cubicBezTo>
                  <a:lnTo>
                    <a:pt x="75669" y="83463"/>
                  </a:lnTo>
                  <a:lnTo>
                    <a:pt x="75586" y="83837"/>
                  </a:lnTo>
                  <a:cubicBezTo>
                    <a:pt x="75586" y="84085"/>
                    <a:pt x="75545" y="84293"/>
                    <a:pt x="75545" y="84583"/>
                  </a:cubicBezTo>
                  <a:lnTo>
                    <a:pt x="75462" y="85288"/>
                  </a:lnTo>
                  <a:cubicBezTo>
                    <a:pt x="75462" y="85412"/>
                    <a:pt x="75379" y="85495"/>
                    <a:pt x="75379" y="85661"/>
                  </a:cubicBezTo>
                  <a:lnTo>
                    <a:pt x="75296" y="86034"/>
                  </a:lnTo>
                  <a:cubicBezTo>
                    <a:pt x="75130" y="86532"/>
                    <a:pt x="74964" y="87071"/>
                    <a:pt x="74757" y="87568"/>
                  </a:cubicBezTo>
                  <a:lnTo>
                    <a:pt x="74719" y="87756"/>
                  </a:lnTo>
                  <a:lnTo>
                    <a:pt x="74719" y="87756"/>
                  </a:lnTo>
                  <a:cubicBezTo>
                    <a:pt x="74730" y="87734"/>
                    <a:pt x="74757" y="87734"/>
                    <a:pt x="74757" y="87734"/>
                  </a:cubicBezTo>
                  <a:lnTo>
                    <a:pt x="74757" y="87776"/>
                  </a:lnTo>
                  <a:lnTo>
                    <a:pt x="74715" y="87900"/>
                  </a:lnTo>
                  <a:lnTo>
                    <a:pt x="74508" y="88356"/>
                  </a:lnTo>
                  <a:lnTo>
                    <a:pt x="74342" y="88646"/>
                  </a:lnTo>
                  <a:cubicBezTo>
                    <a:pt x="74301" y="88771"/>
                    <a:pt x="74259" y="88854"/>
                    <a:pt x="74218" y="88936"/>
                  </a:cubicBezTo>
                  <a:cubicBezTo>
                    <a:pt x="73057" y="90802"/>
                    <a:pt x="71523" y="92378"/>
                    <a:pt x="69574" y="93497"/>
                  </a:cubicBezTo>
                  <a:cubicBezTo>
                    <a:pt x="67501" y="94741"/>
                    <a:pt x="65303" y="95695"/>
                    <a:pt x="62940" y="96400"/>
                  </a:cubicBezTo>
                  <a:cubicBezTo>
                    <a:pt x="61655" y="96731"/>
                    <a:pt x="60370" y="97105"/>
                    <a:pt x="59084" y="97353"/>
                  </a:cubicBezTo>
                  <a:cubicBezTo>
                    <a:pt x="58338" y="97519"/>
                    <a:pt x="57633" y="97685"/>
                    <a:pt x="56887" y="97768"/>
                  </a:cubicBezTo>
                  <a:lnTo>
                    <a:pt x="55975" y="97934"/>
                  </a:lnTo>
                  <a:cubicBezTo>
                    <a:pt x="53694" y="98307"/>
                    <a:pt x="51455" y="98514"/>
                    <a:pt x="49424" y="98680"/>
                  </a:cubicBezTo>
                  <a:cubicBezTo>
                    <a:pt x="47491" y="98801"/>
                    <a:pt x="45559" y="98865"/>
                    <a:pt x="43626" y="98865"/>
                  </a:cubicBezTo>
                  <a:cubicBezTo>
                    <a:pt x="42242" y="98865"/>
                    <a:pt x="40857" y="98832"/>
                    <a:pt x="39473" y="98763"/>
                  </a:cubicBezTo>
                  <a:cubicBezTo>
                    <a:pt x="37026" y="98680"/>
                    <a:pt x="35700" y="98556"/>
                    <a:pt x="35700" y="98556"/>
                  </a:cubicBezTo>
                  <a:lnTo>
                    <a:pt x="35700" y="98597"/>
                  </a:lnTo>
                  <a:lnTo>
                    <a:pt x="36612" y="98929"/>
                  </a:lnTo>
                  <a:cubicBezTo>
                    <a:pt x="37234" y="99136"/>
                    <a:pt x="38187" y="99385"/>
                    <a:pt x="39390" y="99717"/>
                  </a:cubicBezTo>
                  <a:cubicBezTo>
                    <a:pt x="40551" y="100007"/>
                    <a:pt x="42002" y="100380"/>
                    <a:pt x="43660" y="100670"/>
                  </a:cubicBezTo>
                  <a:cubicBezTo>
                    <a:pt x="45319" y="101002"/>
                    <a:pt x="47267" y="101375"/>
                    <a:pt x="49382" y="101624"/>
                  </a:cubicBezTo>
                  <a:cubicBezTo>
                    <a:pt x="51662" y="101914"/>
                    <a:pt x="53943" y="102080"/>
                    <a:pt x="56265" y="102121"/>
                  </a:cubicBezTo>
                  <a:lnTo>
                    <a:pt x="60121" y="102121"/>
                  </a:lnTo>
                  <a:cubicBezTo>
                    <a:pt x="60245" y="102121"/>
                    <a:pt x="60411" y="102121"/>
                    <a:pt x="60577" y="102080"/>
                  </a:cubicBezTo>
                  <a:cubicBezTo>
                    <a:pt x="60950" y="102080"/>
                    <a:pt x="61240" y="102039"/>
                    <a:pt x="61613" y="102039"/>
                  </a:cubicBezTo>
                  <a:cubicBezTo>
                    <a:pt x="61779" y="102039"/>
                    <a:pt x="61904" y="102039"/>
                    <a:pt x="62069" y="101997"/>
                  </a:cubicBezTo>
                  <a:cubicBezTo>
                    <a:pt x="62733" y="101914"/>
                    <a:pt x="63438" y="101831"/>
                    <a:pt x="64101" y="101707"/>
                  </a:cubicBezTo>
                  <a:cubicBezTo>
                    <a:pt x="67003" y="101375"/>
                    <a:pt x="69906" y="100629"/>
                    <a:pt x="72642" y="99509"/>
                  </a:cubicBezTo>
                  <a:cubicBezTo>
                    <a:pt x="74135" y="98887"/>
                    <a:pt x="75545" y="98058"/>
                    <a:pt x="76913" y="97105"/>
                  </a:cubicBezTo>
                  <a:cubicBezTo>
                    <a:pt x="78281" y="96109"/>
                    <a:pt x="79608" y="94948"/>
                    <a:pt x="80686" y="93580"/>
                  </a:cubicBezTo>
                  <a:cubicBezTo>
                    <a:pt x="80935" y="93290"/>
                    <a:pt x="81308" y="92792"/>
                    <a:pt x="81515" y="92461"/>
                  </a:cubicBezTo>
                  <a:lnTo>
                    <a:pt x="81805" y="92046"/>
                  </a:lnTo>
                  <a:lnTo>
                    <a:pt x="81888" y="91922"/>
                  </a:lnTo>
                  <a:lnTo>
                    <a:pt x="81930" y="91880"/>
                  </a:lnTo>
                  <a:cubicBezTo>
                    <a:pt x="81937" y="91873"/>
                    <a:pt x="81940" y="91871"/>
                    <a:pt x="81942" y="91871"/>
                  </a:cubicBezTo>
                  <a:lnTo>
                    <a:pt x="81942" y="91871"/>
                  </a:lnTo>
                  <a:cubicBezTo>
                    <a:pt x="81945" y="91871"/>
                    <a:pt x="81940" y="91880"/>
                    <a:pt x="81940" y="91880"/>
                  </a:cubicBezTo>
                  <a:cubicBezTo>
                    <a:pt x="81940" y="91880"/>
                    <a:pt x="81950" y="91860"/>
                    <a:pt x="82013" y="91756"/>
                  </a:cubicBezTo>
                  <a:lnTo>
                    <a:pt x="82013" y="91714"/>
                  </a:lnTo>
                  <a:lnTo>
                    <a:pt x="82179" y="91466"/>
                  </a:lnTo>
                  <a:cubicBezTo>
                    <a:pt x="82593" y="90719"/>
                    <a:pt x="83008" y="90014"/>
                    <a:pt x="83339" y="89227"/>
                  </a:cubicBezTo>
                  <a:lnTo>
                    <a:pt x="83588" y="88646"/>
                  </a:lnTo>
                  <a:cubicBezTo>
                    <a:pt x="83671" y="88439"/>
                    <a:pt x="83754" y="88232"/>
                    <a:pt x="83837" y="88024"/>
                  </a:cubicBezTo>
                  <a:cubicBezTo>
                    <a:pt x="84003" y="87610"/>
                    <a:pt x="84086" y="87195"/>
                    <a:pt x="84252" y="86780"/>
                  </a:cubicBezTo>
                  <a:cubicBezTo>
                    <a:pt x="84252" y="86739"/>
                    <a:pt x="84293" y="86698"/>
                    <a:pt x="84293" y="86656"/>
                  </a:cubicBezTo>
                  <a:lnTo>
                    <a:pt x="84625" y="85537"/>
                  </a:lnTo>
                  <a:lnTo>
                    <a:pt x="84791" y="84915"/>
                  </a:lnTo>
                  <a:cubicBezTo>
                    <a:pt x="84832" y="84707"/>
                    <a:pt x="84832" y="84500"/>
                    <a:pt x="84874" y="84251"/>
                  </a:cubicBezTo>
                  <a:cubicBezTo>
                    <a:pt x="85454" y="80727"/>
                    <a:pt x="84915" y="77161"/>
                    <a:pt x="83422" y="73927"/>
                  </a:cubicBezTo>
                  <a:cubicBezTo>
                    <a:pt x="82137" y="71191"/>
                    <a:pt x="80354" y="68661"/>
                    <a:pt x="78198" y="66588"/>
                  </a:cubicBezTo>
                  <a:lnTo>
                    <a:pt x="77452" y="65842"/>
                  </a:lnTo>
                  <a:lnTo>
                    <a:pt x="76747" y="65179"/>
                  </a:lnTo>
                  <a:cubicBezTo>
                    <a:pt x="76291" y="64723"/>
                    <a:pt x="75752" y="64308"/>
                    <a:pt x="75296" y="63935"/>
                  </a:cubicBezTo>
                  <a:cubicBezTo>
                    <a:pt x="74840" y="63520"/>
                    <a:pt x="74301" y="63147"/>
                    <a:pt x="73845" y="62857"/>
                  </a:cubicBezTo>
                  <a:cubicBezTo>
                    <a:pt x="73306" y="62484"/>
                    <a:pt x="72850" y="62193"/>
                    <a:pt x="72393" y="61862"/>
                  </a:cubicBezTo>
                  <a:cubicBezTo>
                    <a:pt x="71440" y="61240"/>
                    <a:pt x="70528" y="60618"/>
                    <a:pt x="69657" y="60162"/>
                  </a:cubicBezTo>
                  <a:cubicBezTo>
                    <a:pt x="68703" y="59623"/>
                    <a:pt x="67874" y="59167"/>
                    <a:pt x="67045" y="58793"/>
                  </a:cubicBezTo>
                  <a:cubicBezTo>
                    <a:pt x="65428" y="57964"/>
                    <a:pt x="63977" y="57342"/>
                    <a:pt x="62733" y="56886"/>
                  </a:cubicBezTo>
                  <a:cubicBezTo>
                    <a:pt x="62194" y="56637"/>
                    <a:pt x="61613" y="56430"/>
                    <a:pt x="61157" y="56264"/>
                  </a:cubicBezTo>
                  <a:lnTo>
                    <a:pt x="59913" y="55850"/>
                  </a:lnTo>
                  <a:lnTo>
                    <a:pt x="59209" y="55642"/>
                  </a:lnTo>
                  <a:lnTo>
                    <a:pt x="58918" y="55559"/>
                  </a:lnTo>
                  <a:lnTo>
                    <a:pt x="58877" y="55601"/>
                  </a:lnTo>
                  <a:lnTo>
                    <a:pt x="58877" y="55476"/>
                  </a:lnTo>
                  <a:cubicBezTo>
                    <a:pt x="57426" y="55020"/>
                    <a:pt x="55975" y="54564"/>
                    <a:pt x="54565" y="54191"/>
                  </a:cubicBezTo>
                  <a:cubicBezTo>
                    <a:pt x="55892" y="52242"/>
                    <a:pt x="57757" y="49962"/>
                    <a:pt x="59623" y="48718"/>
                  </a:cubicBezTo>
                  <a:cubicBezTo>
                    <a:pt x="62277" y="46935"/>
                    <a:pt x="69035" y="46106"/>
                    <a:pt x="72435" y="45816"/>
                  </a:cubicBezTo>
                  <a:lnTo>
                    <a:pt x="72476" y="45816"/>
                  </a:lnTo>
                  <a:cubicBezTo>
                    <a:pt x="73057" y="45733"/>
                    <a:pt x="73513" y="45691"/>
                    <a:pt x="73886" y="45691"/>
                  </a:cubicBezTo>
                  <a:lnTo>
                    <a:pt x="74342" y="45940"/>
                  </a:lnTo>
                  <a:cubicBezTo>
                    <a:pt x="74757" y="46230"/>
                    <a:pt x="75171" y="46438"/>
                    <a:pt x="75545" y="46645"/>
                  </a:cubicBezTo>
                  <a:cubicBezTo>
                    <a:pt x="76291" y="47060"/>
                    <a:pt x="76830" y="47308"/>
                    <a:pt x="77245" y="47516"/>
                  </a:cubicBezTo>
                  <a:lnTo>
                    <a:pt x="77866" y="47806"/>
                  </a:lnTo>
                  <a:lnTo>
                    <a:pt x="78032" y="47557"/>
                  </a:lnTo>
                  <a:lnTo>
                    <a:pt x="77991" y="47557"/>
                  </a:lnTo>
                  <a:lnTo>
                    <a:pt x="77991" y="47516"/>
                  </a:lnTo>
                  <a:lnTo>
                    <a:pt x="77410" y="47143"/>
                  </a:lnTo>
                  <a:cubicBezTo>
                    <a:pt x="77037" y="46894"/>
                    <a:pt x="76498" y="46562"/>
                    <a:pt x="75876" y="46106"/>
                  </a:cubicBezTo>
                  <a:cubicBezTo>
                    <a:pt x="75545" y="45857"/>
                    <a:pt x="75171" y="45650"/>
                    <a:pt x="74757" y="45318"/>
                  </a:cubicBezTo>
                  <a:cubicBezTo>
                    <a:pt x="77825" y="41587"/>
                    <a:pt x="81225" y="38145"/>
                    <a:pt x="84915" y="35036"/>
                  </a:cubicBezTo>
                  <a:cubicBezTo>
                    <a:pt x="85039" y="34911"/>
                    <a:pt x="85205" y="34828"/>
                    <a:pt x="85288" y="34704"/>
                  </a:cubicBezTo>
                  <a:cubicBezTo>
                    <a:pt x="90803" y="30558"/>
                    <a:pt x="103158" y="30060"/>
                    <a:pt x="106268" y="29977"/>
                  </a:cubicBezTo>
                  <a:cubicBezTo>
                    <a:pt x="106890" y="30350"/>
                    <a:pt x="107512" y="30765"/>
                    <a:pt x="108134" y="31138"/>
                  </a:cubicBezTo>
                  <a:lnTo>
                    <a:pt x="108424" y="30806"/>
                  </a:lnTo>
                  <a:cubicBezTo>
                    <a:pt x="108092" y="30558"/>
                    <a:pt x="108092" y="30558"/>
                    <a:pt x="108092" y="30516"/>
                  </a:cubicBezTo>
                  <a:cubicBezTo>
                    <a:pt x="106807" y="29480"/>
                    <a:pt x="105397" y="28485"/>
                    <a:pt x="103988" y="27614"/>
                  </a:cubicBezTo>
                  <a:cubicBezTo>
                    <a:pt x="102619" y="26660"/>
                    <a:pt x="101085" y="25914"/>
                    <a:pt x="99593" y="25126"/>
                  </a:cubicBezTo>
                  <a:cubicBezTo>
                    <a:pt x="98100" y="24338"/>
                    <a:pt x="96524" y="23634"/>
                    <a:pt x="94990" y="23012"/>
                  </a:cubicBezTo>
                  <a:cubicBezTo>
                    <a:pt x="93415" y="22390"/>
                    <a:pt x="91839" y="21809"/>
                    <a:pt x="90222" y="21270"/>
                  </a:cubicBezTo>
                  <a:cubicBezTo>
                    <a:pt x="88605" y="20773"/>
                    <a:pt x="86947" y="20358"/>
                    <a:pt x="85288" y="19985"/>
                  </a:cubicBezTo>
                  <a:cubicBezTo>
                    <a:pt x="84459" y="19819"/>
                    <a:pt x="83630" y="19695"/>
                    <a:pt x="82759" y="19570"/>
                  </a:cubicBezTo>
                  <a:cubicBezTo>
                    <a:pt x="82303" y="19529"/>
                    <a:pt x="81805" y="19529"/>
                    <a:pt x="81474" y="19487"/>
                  </a:cubicBezTo>
                  <a:cubicBezTo>
                    <a:pt x="81101" y="19487"/>
                    <a:pt x="80686" y="19404"/>
                    <a:pt x="80271" y="19363"/>
                  </a:cubicBezTo>
                  <a:cubicBezTo>
                    <a:pt x="78654" y="19197"/>
                    <a:pt x="76996" y="18990"/>
                    <a:pt x="75379" y="18699"/>
                  </a:cubicBezTo>
                  <a:cubicBezTo>
                    <a:pt x="73803" y="18368"/>
                    <a:pt x="72186" y="18078"/>
                    <a:pt x="70611" y="17621"/>
                  </a:cubicBezTo>
                  <a:cubicBezTo>
                    <a:pt x="69077" y="17207"/>
                    <a:pt x="67625" y="16668"/>
                    <a:pt x="66174" y="15963"/>
                  </a:cubicBezTo>
                  <a:cubicBezTo>
                    <a:pt x="64723" y="15175"/>
                    <a:pt x="63230" y="14387"/>
                    <a:pt x="61779" y="13600"/>
                  </a:cubicBezTo>
                  <a:cubicBezTo>
                    <a:pt x="58752" y="12107"/>
                    <a:pt x="55767" y="10614"/>
                    <a:pt x="52658" y="9246"/>
                  </a:cubicBezTo>
                  <a:cubicBezTo>
                    <a:pt x="51082" y="8583"/>
                    <a:pt x="49465" y="7961"/>
                    <a:pt x="47889" y="7380"/>
                  </a:cubicBezTo>
                  <a:cubicBezTo>
                    <a:pt x="46231" y="6841"/>
                    <a:pt x="44490" y="6427"/>
                    <a:pt x="42790" y="6095"/>
                  </a:cubicBezTo>
                  <a:cubicBezTo>
                    <a:pt x="41266" y="5841"/>
                    <a:pt x="39679" y="5714"/>
                    <a:pt x="38111" y="5714"/>
                  </a:cubicBezTo>
                  <a:cubicBezTo>
                    <a:pt x="37887" y="5714"/>
                    <a:pt x="37664" y="5717"/>
                    <a:pt x="37441" y="5722"/>
                  </a:cubicBezTo>
                  <a:cubicBezTo>
                    <a:pt x="35658" y="5846"/>
                    <a:pt x="33875" y="6095"/>
                    <a:pt x="32175" y="6551"/>
                  </a:cubicBezTo>
                  <a:lnTo>
                    <a:pt x="30766" y="6924"/>
                  </a:lnTo>
                  <a:lnTo>
                    <a:pt x="30931" y="8375"/>
                  </a:lnTo>
                  <a:lnTo>
                    <a:pt x="31222" y="11195"/>
                  </a:lnTo>
                  <a:cubicBezTo>
                    <a:pt x="31346" y="12107"/>
                    <a:pt x="31429" y="13061"/>
                    <a:pt x="31512" y="13973"/>
                  </a:cubicBezTo>
                  <a:cubicBezTo>
                    <a:pt x="31553" y="14926"/>
                    <a:pt x="31636" y="15839"/>
                    <a:pt x="31636" y="16792"/>
                  </a:cubicBezTo>
                  <a:lnTo>
                    <a:pt x="31719" y="18160"/>
                  </a:lnTo>
                  <a:lnTo>
                    <a:pt x="31719" y="19570"/>
                  </a:lnTo>
                  <a:lnTo>
                    <a:pt x="31719" y="22390"/>
                  </a:lnTo>
                  <a:cubicBezTo>
                    <a:pt x="31719" y="22846"/>
                    <a:pt x="31636" y="23302"/>
                    <a:pt x="31636" y="23758"/>
                  </a:cubicBezTo>
                  <a:cubicBezTo>
                    <a:pt x="31636" y="24255"/>
                    <a:pt x="31595" y="24712"/>
                    <a:pt x="31553" y="25168"/>
                  </a:cubicBezTo>
                  <a:lnTo>
                    <a:pt x="31429" y="26577"/>
                  </a:lnTo>
                  <a:lnTo>
                    <a:pt x="31305" y="27946"/>
                  </a:lnTo>
                  <a:cubicBezTo>
                    <a:pt x="31222" y="28402"/>
                    <a:pt x="31180" y="28858"/>
                    <a:pt x="31097" y="29314"/>
                  </a:cubicBezTo>
                  <a:cubicBezTo>
                    <a:pt x="30973" y="29770"/>
                    <a:pt x="30973" y="30267"/>
                    <a:pt x="30890" y="30682"/>
                  </a:cubicBezTo>
                  <a:cubicBezTo>
                    <a:pt x="30724" y="31594"/>
                    <a:pt x="30517" y="32506"/>
                    <a:pt x="30310" y="33377"/>
                  </a:cubicBezTo>
                  <a:lnTo>
                    <a:pt x="29936" y="34704"/>
                  </a:lnTo>
                  <a:lnTo>
                    <a:pt x="29563" y="36031"/>
                  </a:lnTo>
                  <a:cubicBezTo>
                    <a:pt x="29439" y="36445"/>
                    <a:pt x="29314" y="36901"/>
                    <a:pt x="29149" y="37316"/>
                  </a:cubicBezTo>
                  <a:cubicBezTo>
                    <a:pt x="29024" y="37731"/>
                    <a:pt x="28858" y="38145"/>
                    <a:pt x="28693" y="38601"/>
                  </a:cubicBezTo>
                  <a:lnTo>
                    <a:pt x="28195" y="39845"/>
                  </a:lnTo>
                  <a:cubicBezTo>
                    <a:pt x="27988" y="40260"/>
                    <a:pt x="27822" y="40674"/>
                    <a:pt x="27614" y="41089"/>
                  </a:cubicBezTo>
                  <a:cubicBezTo>
                    <a:pt x="27407" y="41504"/>
                    <a:pt x="27200" y="41918"/>
                    <a:pt x="26993" y="42291"/>
                  </a:cubicBezTo>
                  <a:cubicBezTo>
                    <a:pt x="26785" y="42623"/>
                    <a:pt x="26536" y="43038"/>
                    <a:pt x="26329" y="43411"/>
                  </a:cubicBezTo>
                  <a:cubicBezTo>
                    <a:pt x="25832" y="44199"/>
                    <a:pt x="25334" y="44904"/>
                    <a:pt x="24754" y="45608"/>
                  </a:cubicBezTo>
                  <a:cubicBezTo>
                    <a:pt x="24712" y="45650"/>
                    <a:pt x="24671" y="45691"/>
                    <a:pt x="24588" y="45816"/>
                  </a:cubicBezTo>
                  <a:lnTo>
                    <a:pt x="24505" y="45816"/>
                  </a:lnTo>
                  <a:cubicBezTo>
                    <a:pt x="24380" y="45816"/>
                    <a:pt x="24298" y="45733"/>
                    <a:pt x="24256" y="45733"/>
                  </a:cubicBezTo>
                  <a:cubicBezTo>
                    <a:pt x="24132" y="45733"/>
                    <a:pt x="24049" y="45691"/>
                    <a:pt x="23924" y="45691"/>
                  </a:cubicBezTo>
                  <a:cubicBezTo>
                    <a:pt x="23841" y="45691"/>
                    <a:pt x="23717" y="45650"/>
                    <a:pt x="23634" y="45650"/>
                  </a:cubicBezTo>
                  <a:cubicBezTo>
                    <a:pt x="23510" y="45650"/>
                    <a:pt x="23427" y="45608"/>
                    <a:pt x="23302" y="45526"/>
                  </a:cubicBezTo>
                  <a:cubicBezTo>
                    <a:pt x="23220" y="45484"/>
                    <a:pt x="23095" y="45484"/>
                    <a:pt x="23012" y="45443"/>
                  </a:cubicBezTo>
                  <a:cubicBezTo>
                    <a:pt x="22888" y="45401"/>
                    <a:pt x="22805" y="45401"/>
                    <a:pt x="22722" y="45318"/>
                  </a:cubicBezTo>
                  <a:cubicBezTo>
                    <a:pt x="22639" y="45277"/>
                    <a:pt x="22515" y="45277"/>
                    <a:pt x="22432" y="45235"/>
                  </a:cubicBezTo>
                  <a:cubicBezTo>
                    <a:pt x="22307" y="45194"/>
                    <a:pt x="22266" y="45194"/>
                    <a:pt x="22183" y="45111"/>
                  </a:cubicBezTo>
                  <a:cubicBezTo>
                    <a:pt x="22059" y="45069"/>
                    <a:pt x="21976" y="45028"/>
                    <a:pt x="21810" y="44987"/>
                  </a:cubicBezTo>
                  <a:cubicBezTo>
                    <a:pt x="21768" y="44904"/>
                    <a:pt x="21644" y="44862"/>
                    <a:pt x="21602" y="44862"/>
                  </a:cubicBezTo>
                  <a:cubicBezTo>
                    <a:pt x="21478" y="44821"/>
                    <a:pt x="21354" y="44696"/>
                    <a:pt x="21229" y="44655"/>
                  </a:cubicBezTo>
                  <a:cubicBezTo>
                    <a:pt x="21188" y="44613"/>
                    <a:pt x="21146" y="44572"/>
                    <a:pt x="21022" y="44572"/>
                  </a:cubicBezTo>
                  <a:cubicBezTo>
                    <a:pt x="20856" y="44448"/>
                    <a:pt x="20773" y="44406"/>
                    <a:pt x="20607" y="44282"/>
                  </a:cubicBezTo>
                  <a:cubicBezTo>
                    <a:pt x="20566" y="44240"/>
                    <a:pt x="20524" y="44240"/>
                    <a:pt x="20442" y="44199"/>
                  </a:cubicBezTo>
                  <a:cubicBezTo>
                    <a:pt x="20317" y="44074"/>
                    <a:pt x="20151" y="43950"/>
                    <a:pt x="19985" y="43826"/>
                  </a:cubicBezTo>
                  <a:cubicBezTo>
                    <a:pt x="19944" y="43826"/>
                    <a:pt x="19944" y="43784"/>
                    <a:pt x="19903" y="43784"/>
                  </a:cubicBezTo>
                  <a:cubicBezTo>
                    <a:pt x="19778" y="43743"/>
                    <a:pt x="19737" y="43618"/>
                    <a:pt x="19612" y="43577"/>
                  </a:cubicBezTo>
                  <a:cubicBezTo>
                    <a:pt x="19405" y="43038"/>
                    <a:pt x="19281" y="42623"/>
                    <a:pt x="19281" y="42540"/>
                  </a:cubicBezTo>
                  <a:cubicBezTo>
                    <a:pt x="18327" y="38021"/>
                    <a:pt x="18783" y="33419"/>
                    <a:pt x="18659" y="28858"/>
                  </a:cubicBezTo>
                  <a:cubicBezTo>
                    <a:pt x="18576" y="27614"/>
                    <a:pt x="18534" y="26370"/>
                    <a:pt x="18451" y="25168"/>
                  </a:cubicBezTo>
                  <a:cubicBezTo>
                    <a:pt x="18451" y="25043"/>
                    <a:pt x="18368" y="24877"/>
                    <a:pt x="18368" y="24753"/>
                  </a:cubicBezTo>
                  <a:lnTo>
                    <a:pt x="18368" y="24753"/>
                  </a:lnTo>
                  <a:cubicBezTo>
                    <a:pt x="18742" y="24960"/>
                    <a:pt x="19156" y="25126"/>
                    <a:pt x="19571" y="25292"/>
                  </a:cubicBezTo>
                  <a:cubicBezTo>
                    <a:pt x="19820" y="25333"/>
                    <a:pt x="20027" y="25458"/>
                    <a:pt x="20234" y="25499"/>
                  </a:cubicBezTo>
                  <a:lnTo>
                    <a:pt x="20856" y="25665"/>
                  </a:lnTo>
                  <a:cubicBezTo>
                    <a:pt x="21229" y="25748"/>
                    <a:pt x="21602" y="25790"/>
                    <a:pt x="22017" y="25872"/>
                  </a:cubicBezTo>
                  <a:lnTo>
                    <a:pt x="22473" y="25914"/>
                  </a:lnTo>
                  <a:lnTo>
                    <a:pt x="23634" y="25914"/>
                  </a:lnTo>
                  <a:cubicBezTo>
                    <a:pt x="23634" y="25914"/>
                    <a:pt x="23676" y="25914"/>
                    <a:pt x="23676" y="25872"/>
                  </a:cubicBezTo>
                  <a:lnTo>
                    <a:pt x="23634" y="25790"/>
                  </a:lnTo>
                  <a:lnTo>
                    <a:pt x="22888" y="25624"/>
                  </a:lnTo>
                  <a:lnTo>
                    <a:pt x="22515" y="25582"/>
                  </a:lnTo>
                  <a:lnTo>
                    <a:pt x="22100" y="25416"/>
                  </a:lnTo>
                  <a:cubicBezTo>
                    <a:pt x="21768" y="25333"/>
                    <a:pt x="21437" y="25168"/>
                    <a:pt x="21146" y="25002"/>
                  </a:cubicBezTo>
                  <a:lnTo>
                    <a:pt x="20566" y="24753"/>
                  </a:lnTo>
                  <a:cubicBezTo>
                    <a:pt x="20400" y="24670"/>
                    <a:pt x="20193" y="24546"/>
                    <a:pt x="20027" y="24463"/>
                  </a:cubicBezTo>
                  <a:lnTo>
                    <a:pt x="19985" y="24463"/>
                  </a:lnTo>
                  <a:cubicBezTo>
                    <a:pt x="19571" y="24173"/>
                    <a:pt x="19198" y="23924"/>
                    <a:pt x="18866" y="23675"/>
                  </a:cubicBezTo>
                  <a:cubicBezTo>
                    <a:pt x="18659" y="23509"/>
                    <a:pt x="18493" y="23343"/>
                    <a:pt x="18286" y="23219"/>
                  </a:cubicBezTo>
                  <a:lnTo>
                    <a:pt x="18244" y="23136"/>
                  </a:lnTo>
                  <a:cubicBezTo>
                    <a:pt x="18161" y="22638"/>
                    <a:pt x="18078" y="22182"/>
                    <a:pt x="18037" y="21685"/>
                  </a:cubicBezTo>
                  <a:cubicBezTo>
                    <a:pt x="17912" y="21146"/>
                    <a:pt x="17829" y="20565"/>
                    <a:pt x="17664" y="20026"/>
                  </a:cubicBezTo>
                  <a:cubicBezTo>
                    <a:pt x="17664" y="19985"/>
                    <a:pt x="17622" y="19943"/>
                    <a:pt x="17622" y="19819"/>
                  </a:cubicBezTo>
                  <a:lnTo>
                    <a:pt x="17622" y="19819"/>
                  </a:lnTo>
                  <a:cubicBezTo>
                    <a:pt x="17705" y="19902"/>
                    <a:pt x="17829" y="19985"/>
                    <a:pt x="17912" y="20026"/>
                  </a:cubicBezTo>
                  <a:cubicBezTo>
                    <a:pt x="18120" y="20192"/>
                    <a:pt x="18327" y="20317"/>
                    <a:pt x="18576" y="20441"/>
                  </a:cubicBezTo>
                  <a:lnTo>
                    <a:pt x="19281" y="20814"/>
                  </a:lnTo>
                  <a:cubicBezTo>
                    <a:pt x="19529" y="20938"/>
                    <a:pt x="19737" y="21063"/>
                    <a:pt x="19985" y="21146"/>
                  </a:cubicBezTo>
                  <a:cubicBezTo>
                    <a:pt x="20234" y="21229"/>
                    <a:pt x="20442" y="21353"/>
                    <a:pt x="20732" y="21436"/>
                  </a:cubicBezTo>
                  <a:lnTo>
                    <a:pt x="21478" y="21685"/>
                  </a:lnTo>
                  <a:cubicBezTo>
                    <a:pt x="21768" y="21768"/>
                    <a:pt x="22017" y="21809"/>
                    <a:pt x="22266" y="21892"/>
                  </a:cubicBezTo>
                  <a:cubicBezTo>
                    <a:pt x="22805" y="22016"/>
                    <a:pt x="23261" y="22099"/>
                    <a:pt x="23759" y="22182"/>
                  </a:cubicBezTo>
                  <a:cubicBezTo>
                    <a:pt x="24298" y="22224"/>
                    <a:pt x="24754" y="22224"/>
                    <a:pt x="25168" y="22224"/>
                  </a:cubicBezTo>
                  <a:cubicBezTo>
                    <a:pt x="25624" y="22224"/>
                    <a:pt x="26039" y="22182"/>
                    <a:pt x="26412" y="22099"/>
                  </a:cubicBezTo>
                  <a:lnTo>
                    <a:pt x="27449" y="21892"/>
                  </a:lnTo>
                  <a:cubicBezTo>
                    <a:pt x="27780" y="21851"/>
                    <a:pt x="28029" y="21768"/>
                    <a:pt x="28236" y="21685"/>
                  </a:cubicBezTo>
                  <a:lnTo>
                    <a:pt x="28900" y="21477"/>
                  </a:lnTo>
                  <a:cubicBezTo>
                    <a:pt x="28900" y="21477"/>
                    <a:pt x="28941" y="21436"/>
                    <a:pt x="28900" y="21436"/>
                  </a:cubicBezTo>
                  <a:lnTo>
                    <a:pt x="28858" y="21436"/>
                  </a:lnTo>
                  <a:lnTo>
                    <a:pt x="28858" y="21395"/>
                  </a:lnTo>
                  <a:lnTo>
                    <a:pt x="28817" y="21395"/>
                  </a:lnTo>
                  <a:lnTo>
                    <a:pt x="28112" y="21436"/>
                  </a:lnTo>
                  <a:cubicBezTo>
                    <a:pt x="27905" y="21436"/>
                    <a:pt x="27656" y="21477"/>
                    <a:pt x="27366" y="21477"/>
                  </a:cubicBezTo>
                  <a:lnTo>
                    <a:pt x="26371" y="21436"/>
                  </a:lnTo>
                  <a:cubicBezTo>
                    <a:pt x="26205" y="21436"/>
                    <a:pt x="26039" y="21395"/>
                    <a:pt x="25832" y="21395"/>
                  </a:cubicBezTo>
                  <a:lnTo>
                    <a:pt x="25707" y="21395"/>
                  </a:lnTo>
                  <a:cubicBezTo>
                    <a:pt x="25541" y="21395"/>
                    <a:pt x="25376" y="21353"/>
                    <a:pt x="25210" y="21353"/>
                  </a:cubicBezTo>
                  <a:cubicBezTo>
                    <a:pt x="24795" y="21270"/>
                    <a:pt x="24380" y="21146"/>
                    <a:pt x="23966" y="21021"/>
                  </a:cubicBezTo>
                  <a:cubicBezTo>
                    <a:pt x="23551" y="20856"/>
                    <a:pt x="23137" y="20731"/>
                    <a:pt x="22722" y="20524"/>
                  </a:cubicBezTo>
                  <a:lnTo>
                    <a:pt x="22100" y="20192"/>
                  </a:lnTo>
                  <a:lnTo>
                    <a:pt x="21478" y="19819"/>
                  </a:lnTo>
                  <a:cubicBezTo>
                    <a:pt x="21271" y="19736"/>
                    <a:pt x="21063" y="19570"/>
                    <a:pt x="20939" y="19487"/>
                  </a:cubicBezTo>
                  <a:cubicBezTo>
                    <a:pt x="20773" y="19321"/>
                    <a:pt x="20566" y="19197"/>
                    <a:pt x="20400" y="19073"/>
                  </a:cubicBezTo>
                  <a:lnTo>
                    <a:pt x="19903" y="18658"/>
                  </a:lnTo>
                  <a:lnTo>
                    <a:pt x="19405" y="18160"/>
                  </a:lnTo>
                  <a:lnTo>
                    <a:pt x="19115" y="17870"/>
                  </a:lnTo>
                  <a:lnTo>
                    <a:pt x="19115" y="17870"/>
                  </a:lnTo>
                  <a:lnTo>
                    <a:pt x="19571" y="18160"/>
                  </a:lnTo>
                  <a:lnTo>
                    <a:pt x="20110" y="18451"/>
                  </a:lnTo>
                  <a:lnTo>
                    <a:pt x="20359" y="18534"/>
                  </a:lnTo>
                  <a:lnTo>
                    <a:pt x="20649" y="18658"/>
                  </a:lnTo>
                  <a:lnTo>
                    <a:pt x="21271" y="18782"/>
                  </a:lnTo>
                  <a:lnTo>
                    <a:pt x="21976" y="18907"/>
                  </a:lnTo>
                  <a:cubicBezTo>
                    <a:pt x="22183" y="18948"/>
                    <a:pt x="22432" y="18948"/>
                    <a:pt x="22639" y="18948"/>
                  </a:cubicBezTo>
                  <a:lnTo>
                    <a:pt x="23302" y="18948"/>
                  </a:lnTo>
                  <a:cubicBezTo>
                    <a:pt x="23510" y="18948"/>
                    <a:pt x="23759" y="18948"/>
                    <a:pt x="23966" y="18907"/>
                  </a:cubicBezTo>
                  <a:lnTo>
                    <a:pt x="24671" y="18782"/>
                  </a:lnTo>
                  <a:cubicBezTo>
                    <a:pt x="24878" y="18741"/>
                    <a:pt x="25127" y="18741"/>
                    <a:pt x="25334" y="18658"/>
                  </a:cubicBezTo>
                  <a:cubicBezTo>
                    <a:pt x="25541" y="18575"/>
                    <a:pt x="25749" y="18534"/>
                    <a:pt x="25997" y="18492"/>
                  </a:cubicBezTo>
                  <a:lnTo>
                    <a:pt x="26619" y="18285"/>
                  </a:lnTo>
                  <a:cubicBezTo>
                    <a:pt x="26827" y="18243"/>
                    <a:pt x="27034" y="18119"/>
                    <a:pt x="27200" y="18036"/>
                  </a:cubicBezTo>
                  <a:cubicBezTo>
                    <a:pt x="27573" y="17870"/>
                    <a:pt x="27905" y="17704"/>
                    <a:pt x="28236" y="17497"/>
                  </a:cubicBezTo>
                  <a:cubicBezTo>
                    <a:pt x="28527" y="17331"/>
                    <a:pt x="28858" y="17082"/>
                    <a:pt x="29107" y="16917"/>
                  </a:cubicBezTo>
                  <a:cubicBezTo>
                    <a:pt x="29356" y="16792"/>
                    <a:pt x="29563" y="16502"/>
                    <a:pt x="29771" y="16378"/>
                  </a:cubicBezTo>
                  <a:cubicBezTo>
                    <a:pt x="29936" y="16212"/>
                    <a:pt x="30144" y="16046"/>
                    <a:pt x="30310" y="15880"/>
                  </a:cubicBezTo>
                  <a:lnTo>
                    <a:pt x="30724" y="15465"/>
                  </a:lnTo>
                  <a:lnTo>
                    <a:pt x="30724" y="15424"/>
                  </a:lnTo>
                  <a:cubicBezTo>
                    <a:pt x="30724" y="15424"/>
                    <a:pt x="30724" y="15383"/>
                    <a:pt x="30683" y="15383"/>
                  </a:cubicBezTo>
                  <a:lnTo>
                    <a:pt x="30185" y="15673"/>
                  </a:lnTo>
                  <a:cubicBezTo>
                    <a:pt x="30185" y="15673"/>
                    <a:pt x="30144" y="15673"/>
                    <a:pt x="30144" y="15756"/>
                  </a:cubicBezTo>
                  <a:cubicBezTo>
                    <a:pt x="29978" y="15839"/>
                    <a:pt x="29771" y="16004"/>
                    <a:pt x="29646" y="16087"/>
                  </a:cubicBezTo>
                  <a:cubicBezTo>
                    <a:pt x="29439" y="16212"/>
                    <a:pt x="29149" y="16378"/>
                    <a:pt x="28858" y="16502"/>
                  </a:cubicBezTo>
                  <a:cubicBezTo>
                    <a:pt x="28527" y="16626"/>
                    <a:pt x="28278" y="16792"/>
                    <a:pt x="27905" y="16875"/>
                  </a:cubicBezTo>
                  <a:cubicBezTo>
                    <a:pt x="27573" y="17000"/>
                    <a:pt x="27241" y="17082"/>
                    <a:pt x="26868" y="17207"/>
                  </a:cubicBezTo>
                  <a:cubicBezTo>
                    <a:pt x="26661" y="17248"/>
                    <a:pt x="26536" y="17290"/>
                    <a:pt x="26329" y="17290"/>
                  </a:cubicBezTo>
                  <a:lnTo>
                    <a:pt x="25749" y="17331"/>
                  </a:lnTo>
                  <a:cubicBezTo>
                    <a:pt x="25541" y="17331"/>
                    <a:pt x="25334" y="17414"/>
                    <a:pt x="25168" y="17414"/>
                  </a:cubicBezTo>
                  <a:lnTo>
                    <a:pt x="24588" y="17414"/>
                  </a:lnTo>
                  <a:lnTo>
                    <a:pt x="24049" y="17331"/>
                  </a:lnTo>
                  <a:cubicBezTo>
                    <a:pt x="23841" y="17331"/>
                    <a:pt x="23676" y="17290"/>
                    <a:pt x="23468" y="17248"/>
                  </a:cubicBezTo>
                  <a:cubicBezTo>
                    <a:pt x="23302" y="17207"/>
                    <a:pt x="23095" y="17207"/>
                    <a:pt x="22929" y="17124"/>
                  </a:cubicBezTo>
                  <a:lnTo>
                    <a:pt x="22473" y="17000"/>
                  </a:lnTo>
                  <a:cubicBezTo>
                    <a:pt x="22639" y="17000"/>
                    <a:pt x="22805" y="17000"/>
                    <a:pt x="22929" y="16917"/>
                  </a:cubicBezTo>
                  <a:cubicBezTo>
                    <a:pt x="16834" y="11858"/>
                    <a:pt x="8086" y="5390"/>
                    <a:pt x="4893" y="249"/>
                  </a:cubicBezTo>
                  <a:cubicBezTo>
                    <a:pt x="4852" y="124"/>
                    <a:pt x="4769" y="83"/>
                    <a:pt x="4645" y="42"/>
                  </a:cubicBezTo>
                  <a:cubicBezTo>
                    <a:pt x="4579" y="13"/>
                    <a:pt x="4508" y="0"/>
                    <a:pt x="4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 txBox="1">
            <a:spLocks noGrp="1"/>
          </p:cNvSpPr>
          <p:nvPr>
            <p:ph type="title"/>
          </p:nvPr>
        </p:nvSpPr>
        <p:spPr>
          <a:xfrm>
            <a:off x="490400" y="1609225"/>
            <a:ext cx="7873200" cy="20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Most Effective Tactics Available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9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5345875" y="-158325"/>
            <a:ext cx="2741850" cy="1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9"/>
          <p:cNvSpPr txBox="1">
            <a:spLocks noGrp="1"/>
          </p:cNvSpPr>
          <p:nvPr>
            <p:ph type="title"/>
          </p:nvPr>
        </p:nvSpPr>
        <p:spPr>
          <a:xfrm>
            <a:off x="1235250" y="1456850"/>
            <a:ext cx="30672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Objective</a:t>
            </a:r>
            <a:endParaRPr/>
          </a:p>
        </p:txBody>
      </p:sp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1174950" y="2528738"/>
            <a:ext cx="31878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Identify and analyze META champions in the League of Legends 13.24 patch.</a:t>
            </a:r>
            <a:endParaRPr sz="2100"/>
          </a:p>
        </p:txBody>
      </p:sp>
      <p:sp>
        <p:nvSpPr>
          <p:cNvPr id="417" name="Google Shape;417;p39"/>
          <p:cNvSpPr/>
          <p:nvPr/>
        </p:nvSpPr>
        <p:spPr>
          <a:xfrm>
            <a:off x="0" y="4661000"/>
            <a:ext cx="9144017" cy="482525"/>
          </a:xfrm>
          <a:custGeom>
            <a:avLst/>
            <a:gdLst/>
            <a:ahLst/>
            <a:cxnLst/>
            <a:rect l="l" t="t" r="r" b="b"/>
            <a:pathLst>
              <a:path w="50275" h="19301" extrusionOk="0">
                <a:moveTo>
                  <a:pt x="50275" y="4395"/>
                </a:moveTo>
                <a:cubicBezTo>
                  <a:pt x="49138" y="3964"/>
                  <a:pt x="47931" y="3817"/>
                  <a:pt x="46768" y="4214"/>
                </a:cubicBezTo>
                <a:cubicBezTo>
                  <a:pt x="45743" y="3748"/>
                  <a:pt x="45010" y="4481"/>
                  <a:pt x="44149" y="5015"/>
                </a:cubicBezTo>
                <a:cubicBezTo>
                  <a:pt x="43175" y="5239"/>
                  <a:pt x="42202" y="4421"/>
                  <a:pt x="41314" y="5015"/>
                </a:cubicBezTo>
                <a:cubicBezTo>
                  <a:pt x="40565" y="5084"/>
                  <a:pt x="40013" y="4326"/>
                  <a:pt x="39333" y="5067"/>
                </a:cubicBezTo>
                <a:cubicBezTo>
                  <a:pt x="38281" y="5041"/>
                  <a:pt x="37299" y="4084"/>
                  <a:pt x="36222" y="3835"/>
                </a:cubicBezTo>
                <a:cubicBezTo>
                  <a:pt x="33948" y="1853"/>
                  <a:pt x="34335" y="3240"/>
                  <a:pt x="32095" y="3947"/>
                </a:cubicBezTo>
                <a:cubicBezTo>
                  <a:pt x="31165" y="4024"/>
                  <a:pt x="30174" y="3671"/>
                  <a:pt x="29390" y="3697"/>
                </a:cubicBezTo>
                <a:cubicBezTo>
                  <a:pt x="28993" y="2818"/>
                  <a:pt x="27046" y="1689"/>
                  <a:pt x="26564" y="2973"/>
                </a:cubicBezTo>
                <a:cubicBezTo>
                  <a:pt x="26245" y="3645"/>
                  <a:pt x="26469" y="2172"/>
                  <a:pt x="25263" y="3335"/>
                </a:cubicBezTo>
                <a:cubicBezTo>
                  <a:pt x="19955" y="1"/>
                  <a:pt x="19869" y="5489"/>
                  <a:pt x="16483" y="3559"/>
                </a:cubicBezTo>
                <a:cubicBezTo>
                  <a:pt x="15845" y="3007"/>
                  <a:pt x="14975" y="2990"/>
                  <a:pt x="14355" y="2671"/>
                </a:cubicBezTo>
                <a:cubicBezTo>
                  <a:pt x="14122" y="2249"/>
                  <a:pt x="13717" y="2318"/>
                  <a:pt x="13407" y="2611"/>
                </a:cubicBezTo>
                <a:cubicBezTo>
                  <a:pt x="11658" y="4533"/>
                  <a:pt x="10503" y="3843"/>
                  <a:pt x="8410" y="3232"/>
                </a:cubicBezTo>
                <a:cubicBezTo>
                  <a:pt x="7333" y="3266"/>
                  <a:pt x="7565" y="4464"/>
                  <a:pt x="5868" y="3197"/>
                </a:cubicBezTo>
                <a:cubicBezTo>
                  <a:pt x="5463" y="3059"/>
                  <a:pt x="4989" y="2921"/>
                  <a:pt x="4696" y="2379"/>
                </a:cubicBezTo>
                <a:cubicBezTo>
                  <a:pt x="3895" y="2232"/>
                  <a:pt x="3119" y="2335"/>
                  <a:pt x="2585" y="1474"/>
                </a:cubicBezTo>
                <a:cubicBezTo>
                  <a:pt x="2292" y="1207"/>
                  <a:pt x="1930" y="1560"/>
                  <a:pt x="1681" y="1715"/>
                </a:cubicBezTo>
                <a:cubicBezTo>
                  <a:pt x="1155" y="1551"/>
                  <a:pt x="655" y="1112"/>
                  <a:pt x="78" y="1353"/>
                </a:cubicBezTo>
                <a:cubicBezTo>
                  <a:pt x="52" y="1336"/>
                  <a:pt x="26" y="1327"/>
                  <a:pt x="0" y="1319"/>
                </a:cubicBezTo>
                <a:lnTo>
                  <a:pt x="0" y="19300"/>
                </a:lnTo>
                <a:lnTo>
                  <a:pt x="50275" y="193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39"/>
          <p:cNvPicPr preferRelativeResize="0"/>
          <p:nvPr/>
        </p:nvPicPr>
        <p:blipFill rotWithShape="1">
          <a:blip r:embed="rId4">
            <a:alphaModFix amt="69000"/>
          </a:blip>
          <a:srcRect l="19568"/>
          <a:stretch/>
        </p:blipFill>
        <p:spPr>
          <a:xfrm flipH="1">
            <a:off x="4664599" y="2850600"/>
            <a:ext cx="3020976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9"/>
          <p:cNvSpPr/>
          <p:nvPr/>
        </p:nvSpPr>
        <p:spPr>
          <a:xfrm>
            <a:off x="6628800" y="1832961"/>
            <a:ext cx="1792769" cy="2775528"/>
          </a:xfrm>
          <a:custGeom>
            <a:avLst/>
            <a:gdLst/>
            <a:ahLst/>
            <a:cxnLst/>
            <a:rect l="l" t="t" r="r" b="b"/>
            <a:pathLst>
              <a:path w="109683" h="169809" extrusionOk="0">
                <a:moveTo>
                  <a:pt x="77767" y="0"/>
                </a:moveTo>
                <a:lnTo>
                  <a:pt x="80908" y="19353"/>
                </a:lnTo>
                <a:lnTo>
                  <a:pt x="78748" y="18961"/>
                </a:lnTo>
                <a:lnTo>
                  <a:pt x="76001" y="7537"/>
                </a:lnTo>
                <a:lnTo>
                  <a:pt x="74470" y="9265"/>
                </a:lnTo>
                <a:lnTo>
                  <a:pt x="76354" y="18765"/>
                </a:lnTo>
                <a:cubicBezTo>
                  <a:pt x="75294" y="18765"/>
                  <a:pt x="74195" y="18961"/>
                  <a:pt x="73174" y="19275"/>
                </a:cubicBezTo>
                <a:lnTo>
                  <a:pt x="70465" y="6988"/>
                </a:lnTo>
                <a:lnTo>
                  <a:pt x="68817" y="6988"/>
                </a:lnTo>
                <a:lnTo>
                  <a:pt x="66658" y="9657"/>
                </a:lnTo>
                <a:lnTo>
                  <a:pt x="69798" y="20924"/>
                </a:lnTo>
                <a:cubicBezTo>
                  <a:pt x="68620" y="21787"/>
                  <a:pt x="67639" y="22847"/>
                  <a:pt x="66854" y="24143"/>
                </a:cubicBezTo>
                <a:cubicBezTo>
                  <a:pt x="66697" y="24339"/>
                  <a:pt x="66618" y="24535"/>
                  <a:pt x="66540" y="24653"/>
                </a:cubicBezTo>
                <a:cubicBezTo>
                  <a:pt x="66108" y="25556"/>
                  <a:pt x="65833" y="26498"/>
                  <a:pt x="65637" y="27401"/>
                </a:cubicBezTo>
                <a:cubicBezTo>
                  <a:pt x="65087" y="29913"/>
                  <a:pt x="65362" y="32583"/>
                  <a:pt x="66461" y="34977"/>
                </a:cubicBezTo>
                <a:cubicBezTo>
                  <a:pt x="66461" y="34977"/>
                  <a:pt x="62614" y="35998"/>
                  <a:pt x="60573" y="36548"/>
                </a:cubicBezTo>
                <a:cubicBezTo>
                  <a:pt x="60353" y="36414"/>
                  <a:pt x="60135" y="36366"/>
                  <a:pt x="59904" y="36366"/>
                </a:cubicBezTo>
                <a:cubicBezTo>
                  <a:pt x="59335" y="36366"/>
                  <a:pt x="58688" y="36655"/>
                  <a:pt x="57731" y="36655"/>
                </a:cubicBezTo>
                <a:cubicBezTo>
                  <a:pt x="57484" y="36655"/>
                  <a:pt x="57215" y="36636"/>
                  <a:pt x="56922" y="36587"/>
                </a:cubicBezTo>
                <a:cubicBezTo>
                  <a:pt x="56590" y="36530"/>
                  <a:pt x="56237" y="36505"/>
                  <a:pt x="55871" y="36505"/>
                </a:cubicBezTo>
                <a:cubicBezTo>
                  <a:pt x="53215" y="36505"/>
                  <a:pt x="49899" y="37847"/>
                  <a:pt x="49071" y="38157"/>
                </a:cubicBezTo>
                <a:cubicBezTo>
                  <a:pt x="48168" y="38550"/>
                  <a:pt x="43379" y="38864"/>
                  <a:pt x="38079" y="39531"/>
                </a:cubicBezTo>
                <a:cubicBezTo>
                  <a:pt x="32779" y="40238"/>
                  <a:pt x="26224" y="45184"/>
                  <a:pt x="23947" y="46519"/>
                </a:cubicBezTo>
                <a:cubicBezTo>
                  <a:pt x="21709" y="47814"/>
                  <a:pt x="18961" y="50484"/>
                  <a:pt x="15467" y="54017"/>
                </a:cubicBezTo>
                <a:cubicBezTo>
                  <a:pt x="12994" y="56529"/>
                  <a:pt x="8284" y="60965"/>
                  <a:pt x="5339" y="63792"/>
                </a:cubicBezTo>
                <a:lnTo>
                  <a:pt x="5025" y="63399"/>
                </a:lnTo>
                <a:cubicBezTo>
                  <a:pt x="5457" y="62732"/>
                  <a:pt x="5418" y="61907"/>
                  <a:pt x="4868" y="61318"/>
                </a:cubicBezTo>
                <a:cubicBezTo>
                  <a:pt x="4541" y="60869"/>
                  <a:pt x="3991" y="60675"/>
                  <a:pt x="3400" y="60675"/>
                </a:cubicBezTo>
                <a:cubicBezTo>
                  <a:pt x="2856" y="60675"/>
                  <a:pt x="2277" y="60840"/>
                  <a:pt x="1806" y="61122"/>
                </a:cubicBezTo>
                <a:cubicBezTo>
                  <a:pt x="0" y="62143"/>
                  <a:pt x="157" y="64066"/>
                  <a:pt x="1100" y="64812"/>
                </a:cubicBezTo>
                <a:cubicBezTo>
                  <a:pt x="1375" y="65064"/>
                  <a:pt x="1744" y="65183"/>
                  <a:pt x="2120" y="65183"/>
                </a:cubicBezTo>
                <a:cubicBezTo>
                  <a:pt x="2388" y="65183"/>
                  <a:pt x="2661" y="65123"/>
                  <a:pt x="2905" y="65008"/>
                </a:cubicBezTo>
                <a:lnTo>
                  <a:pt x="2905" y="65008"/>
                </a:lnTo>
                <a:lnTo>
                  <a:pt x="2748" y="65166"/>
                </a:lnTo>
                <a:lnTo>
                  <a:pt x="3062" y="65990"/>
                </a:lnTo>
                <a:lnTo>
                  <a:pt x="2945" y="66068"/>
                </a:lnTo>
                <a:cubicBezTo>
                  <a:pt x="1963" y="67050"/>
                  <a:pt x="1649" y="68502"/>
                  <a:pt x="2081" y="69798"/>
                </a:cubicBezTo>
                <a:cubicBezTo>
                  <a:pt x="2003" y="70583"/>
                  <a:pt x="2317" y="71368"/>
                  <a:pt x="2905" y="71878"/>
                </a:cubicBezTo>
                <a:cubicBezTo>
                  <a:pt x="2792" y="72519"/>
                  <a:pt x="2788" y="73809"/>
                  <a:pt x="3966" y="73809"/>
                </a:cubicBezTo>
                <a:cubicBezTo>
                  <a:pt x="4016" y="73809"/>
                  <a:pt x="4068" y="73807"/>
                  <a:pt x="4122" y="73802"/>
                </a:cubicBezTo>
                <a:cubicBezTo>
                  <a:pt x="4160" y="74366"/>
                  <a:pt x="4162" y="75181"/>
                  <a:pt x="5366" y="75181"/>
                </a:cubicBezTo>
                <a:cubicBezTo>
                  <a:pt x="5420" y="75181"/>
                  <a:pt x="5477" y="75179"/>
                  <a:pt x="5536" y="75176"/>
                </a:cubicBezTo>
                <a:cubicBezTo>
                  <a:pt x="6321" y="75058"/>
                  <a:pt x="7067" y="74823"/>
                  <a:pt x="7812" y="74469"/>
                </a:cubicBezTo>
                <a:lnTo>
                  <a:pt x="7812" y="74469"/>
                </a:lnTo>
                <a:cubicBezTo>
                  <a:pt x="7852" y="74823"/>
                  <a:pt x="7773" y="75215"/>
                  <a:pt x="7498" y="75451"/>
                </a:cubicBezTo>
                <a:cubicBezTo>
                  <a:pt x="7224" y="75765"/>
                  <a:pt x="5222" y="77413"/>
                  <a:pt x="6478" y="79533"/>
                </a:cubicBezTo>
                <a:cubicBezTo>
                  <a:pt x="6910" y="80318"/>
                  <a:pt x="7459" y="81064"/>
                  <a:pt x="8048" y="81771"/>
                </a:cubicBezTo>
                <a:lnTo>
                  <a:pt x="9854" y="80593"/>
                </a:lnTo>
                <a:cubicBezTo>
                  <a:pt x="12131" y="84126"/>
                  <a:pt x="29992" y="111998"/>
                  <a:pt x="31562" y="114236"/>
                </a:cubicBezTo>
                <a:cubicBezTo>
                  <a:pt x="32655" y="115752"/>
                  <a:pt x="34477" y="116666"/>
                  <a:pt x="36372" y="116666"/>
                </a:cubicBezTo>
                <a:cubicBezTo>
                  <a:pt x="36587" y="116666"/>
                  <a:pt x="36803" y="116655"/>
                  <a:pt x="37019" y="116631"/>
                </a:cubicBezTo>
                <a:cubicBezTo>
                  <a:pt x="38040" y="114314"/>
                  <a:pt x="37843" y="111606"/>
                  <a:pt x="36469" y="109525"/>
                </a:cubicBezTo>
                <a:cubicBezTo>
                  <a:pt x="35096" y="107130"/>
                  <a:pt x="18058" y="80986"/>
                  <a:pt x="15428" y="76942"/>
                </a:cubicBezTo>
                <a:lnTo>
                  <a:pt x="17430" y="75608"/>
                </a:lnTo>
                <a:cubicBezTo>
                  <a:pt x="16802" y="74666"/>
                  <a:pt x="16056" y="73723"/>
                  <a:pt x="15310" y="72860"/>
                </a:cubicBezTo>
                <a:cubicBezTo>
                  <a:pt x="14984" y="72533"/>
                  <a:pt x="14560" y="72345"/>
                  <a:pt x="13990" y="72345"/>
                </a:cubicBezTo>
                <a:cubicBezTo>
                  <a:pt x="13601" y="72345"/>
                  <a:pt x="13143" y="72433"/>
                  <a:pt x="12602" y="72624"/>
                </a:cubicBezTo>
                <a:cubicBezTo>
                  <a:pt x="12342" y="72711"/>
                  <a:pt x="12130" y="72744"/>
                  <a:pt x="11956" y="72744"/>
                </a:cubicBezTo>
                <a:cubicBezTo>
                  <a:pt x="11657" y="72744"/>
                  <a:pt x="11470" y="72645"/>
                  <a:pt x="11345" y="72546"/>
                </a:cubicBezTo>
                <a:lnTo>
                  <a:pt x="11503" y="72428"/>
                </a:lnTo>
                <a:cubicBezTo>
                  <a:pt x="12719" y="71289"/>
                  <a:pt x="13269" y="68973"/>
                  <a:pt x="14722" y="67128"/>
                </a:cubicBezTo>
                <a:cubicBezTo>
                  <a:pt x="16213" y="65244"/>
                  <a:pt x="20728" y="61947"/>
                  <a:pt x="24339" y="59984"/>
                </a:cubicBezTo>
                <a:cubicBezTo>
                  <a:pt x="28029" y="58060"/>
                  <a:pt x="31131" y="56176"/>
                  <a:pt x="31562" y="55744"/>
                </a:cubicBezTo>
                <a:cubicBezTo>
                  <a:pt x="31789" y="55497"/>
                  <a:pt x="32070" y="55390"/>
                  <a:pt x="32616" y="55390"/>
                </a:cubicBezTo>
                <a:cubicBezTo>
                  <a:pt x="33109" y="55390"/>
                  <a:pt x="33818" y="55477"/>
                  <a:pt x="34899" y="55626"/>
                </a:cubicBezTo>
                <a:cubicBezTo>
                  <a:pt x="37215" y="55862"/>
                  <a:pt x="42593" y="55862"/>
                  <a:pt x="43575" y="56176"/>
                </a:cubicBezTo>
                <a:cubicBezTo>
                  <a:pt x="43614" y="57039"/>
                  <a:pt x="44203" y="60337"/>
                  <a:pt x="44203" y="62496"/>
                </a:cubicBezTo>
                <a:cubicBezTo>
                  <a:pt x="42515" y="62849"/>
                  <a:pt x="44281" y="66343"/>
                  <a:pt x="44281" y="66343"/>
                </a:cubicBezTo>
                <a:cubicBezTo>
                  <a:pt x="43889" y="66618"/>
                  <a:pt x="43693" y="67128"/>
                  <a:pt x="43732" y="67560"/>
                </a:cubicBezTo>
                <a:cubicBezTo>
                  <a:pt x="43694" y="67553"/>
                  <a:pt x="43657" y="67549"/>
                  <a:pt x="43622" y="67549"/>
                </a:cubicBezTo>
                <a:cubicBezTo>
                  <a:pt x="43080" y="67549"/>
                  <a:pt x="42903" y="68385"/>
                  <a:pt x="42829" y="69601"/>
                </a:cubicBezTo>
                <a:cubicBezTo>
                  <a:pt x="42790" y="70190"/>
                  <a:pt x="42790" y="70740"/>
                  <a:pt x="42947" y="71329"/>
                </a:cubicBezTo>
                <a:cubicBezTo>
                  <a:pt x="42986" y="71682"/>
                  <a:pt x="42947" y="72035"/>
                  <a:pt x="42829" y="72310"/>
                </a:cubicBezTo>
                <a:cubicBezTo>
                  <a:pt x="41062" y="72820"/>
                  <a:pt x="40081" y="76785"/>
                  <a:pt x="40238" y="80083"/>
                </a:cubicBezTo>
                <a:cubicBezTo>
                  <a:pt x="40434" y="83341"/>
                  <a:pt x="42162" y="89936"/>
                  <a:pt x="42947" y="91467"/>
                </a:cubicBezTo>
                <a:cubicBezTo>
                  <a:pt x="43732" y="92959"/>
                  <a:pt x="44164" y="94451"/>
                  <a:pt x="45969" y="95393"/>
                </a:cubicBezTo>
                <a:cubicBezTo>
                  <a:pt x="47265" y="97395"/>
                  <a:pt x="49856" y="101674"/>
                  <a:pt x="49856" y="101674"/>
                </a:cubicBezTo>
                <a:cubicBezTo>
                  <a:pt x="49856" y="101674"/>
                  <a:pt x="50445" y="104697"/>
                  <a:pt x="50680" y="107091"/>
                </a:cubicBezTo>
                <a:cubicBezTo>
                  <a:pt x="50955" y="108936"/>
                  <a:pt x="51387" y="110742"/>
                  <a:pt x="51976" y="112509"/>
                </a:cubicBezTo>
                <a:cubicBezTo>
                  <a:pt x="51976" y="112509"/>
                  <a:pt x="49463" y="112980"/>
                  <a:pt x="47697" y="113176"/>
                </a:cubicBezTo>
                <a:cubicBezTo>
                  <a:pt x="45930" y="113372"/>
                  <a:pt x="44007" y="115217"/>
                  <a:pt x="44007" y="115217"/>
                </a:cubicBezTo>
                <a:cubicBezTo>
                  <a:pt x="43911" y="115206"/>
                  <a:pt x="43815" y="115200"/>
                  <a:pt x="43719" y="115200"/>
                </a:cubicBezTo>
                <a:cubicBezTo>
                  <a:pt x="43142" y="115200"/>
                  <a:pt x="42565" y="115402"/>
                  <a:pt x="42162" y="115806"/>
                </a:cubicBezTo>
                <a:cubicBezTo>
                  <a:pt x="41141" y="116591"/>
                  <a:pt x="35841" y="120752"/>
                  <a:pt x="35841" y="120752"/>
                </a:cubicBezTo>
                <a:cubicBezTo>
                  <a:pt x="34271" y="121734"/>
                  <a:pt x="32583" y="122597"/>
                  <a:pt x="30934" y="123383"/>
                </a:cubicBezTo>
                <a:cubicBezTo>
                  <a:pt x="30537" y="123177"/>
                  <a:pt x="30113" y="123081"/>
                  <a:pt x="29694" y="123081"/>
                </a:cubicBezTo>
                <a:cubicBezTo>
                  <a:pt x="28994" y="123081"/>
                  <a:pt x="28309" y="123348"/>
                  <a:pt x="27794" y="123814"/>
                </a:cubicBezTo>
                <a:cubicBezTo>
                  <a:pt x="26852" y="124678"/>
                  <a:pt x="27441" y="125895"/>
                  <a:pt x="27833" y="127662"/>
                </a:cubicBezTo>
                <a:cubicBezTo>
                  <a:pt x="28226" y="129428"/>
                  <a:pt x="27872" y="132372"/>
                  <a:pt x="27401" y="133943"/>
                </a:cubicBezTo>
                <a:cubicBezTo>
                  <a:pt x="26734" y="135905"/>
                  <a:pt x="26812" y="138064"/>
                  <a:pt x="27598" y="139988"/>
                </a:cubicBezTo>
                <a:cubicBezTo>
                  <a:pt x="28321" y="141927"/>
                  <a:pt x="30227" y="142793"/>
                  <a:pt x="31243" y="142793"/>
                </a:cubicBezTo>
                <a:cubicBezTo>
                  <a:pt x="31441" y="142793"/>
                  <a:pt x="31605" y="142761"/>
                  <a:pt x="31719" y="142697"/>
                </a:cubicBezTo>
                <a:cubicBezTo>
                  <a:pt x="32426" y="142304"/>
                  <a:pt x="32426" y="141205"/>
                  <a:pt x="32426" y="139949"/>
                </a:cubicBezTo>
                <a:cubicBezTo>
                  <a:pt x="32740" y="139792"/>
                  <a:pt x="32583" y="139281"/>
                  <a:pt x="32583" y="139281"/>
                </a:cubicBezTo>
                <a:cubicBezTo>
                  <a:pt x="32819" y="138693"/>
                  <a:pt x="33015" y="138064"/>
                  <a:pt x="33093" y="137436"/>
                </a:cubicBezTo>
                <a:cubicBezTo>
                  <a:pt x="33407" y="137358"/>
                  <a:pt x="33525" y="136769"/>
                  <a:pt x="33525" y="135905"/>
                </a:cubicBezTo>
                <a:cubicBezTo>
                  <a:pt x="33918" y="135866"/>
                  <a:pt x="33800" y="134767"/>
                  <a:pt x="33800" y="134767"/>
                </a:cubicBezTo>
                <a:cubicBezTo>
                  <a:pt x="34467" y="134217"/>
                  <a:pt x="34938" y="133589"/>
                  <a:pt x="35292" y="132804"/>
                </a:cubicBezTo>
                <a:cubicBezTo>
                  <a:pt x="35362" y="132811"/>
                  <a:pt x="35468" y="132816"/>
                  <a:pt x="35600" y="132816"/>
                </a:cubicBezTo>
                <a:cubicBezTo>
                  <a:pt x="36207" y="132816"/>
                  <a:pt x="37355" y="132720"/>
                  <a:pt x="38000" y="132333"/>
                </a:cubicBezTo>
                <a:cubicBezTo>
                  <a:pt x="38786" y="131823"/>
                  <a:pt x="40434" y="130449"/>
                  <a:pt x="45930" y="128447"/>
                </a:cubicBezTo>
                <a:cubicBezTo>
                  <a:pt x="49189" y="127269"/>
                  <a:pt x="52565" y="126562"/>
                  <a:pt x="55980" y="126445"/>
                </a:cubicBezTo>
                <a:cubicBezTo>
                  <a:pt x="55980" y="126445"/>
                  <a:pt x="56726" y="129624"/>
                  <a:pt x="57275" y="131469"/>
                </a:cubicBezTo>
                <a:cubicBezTo>
                  <a:pt x="57825" y="133354"/>
                  <a:pt x="58806" y="141872"/>
                  <a:pt x="59199" y="144071"/>
                </a:cubicBezTo>
                <a:cubicBezTo>
                  <a:pt x="59591" y="146151"/>
                  <a:pt x="59317" y="151647"/>
                  <a:pt x="59317" y="151647"/>
                </a:cubicBezTo>
                <a:cubicBezTo>
                  <a:pt x="59317" y="151647"/>
                  <a:pt x="59237" y="151591"/>
                  <a:pt x="59163" y="151591"/>
                </a:cubicBezTo>
                <a:cubicBezTo>
                  <a:pt x="59074" y="151591"/>
                  <a:pt x="58995" y="151674"/>
                  <a:pt x="59081" y="152040"/>
                </a:cubicBezTo>
                <a:cubicBezTo>
                  <a:pt x="59199" y="152746"/>
                  <a:pt x="60220" y="153335"/>
                  <a:pt x="60220" y="153335"/>
                </a:cubicBezTo>
                <a:cubicBezTo>
                  <a:pt x="60259" y="153571"/>
                  <a:pt x="60259" y="153806"/>
                  <a:pt x="60220" y="154081"/>
                </a:cubicBezTo>
                <a:cubicBezTo>
                  <a:pt x="60107" y="154053"/>
                  <a:pt x="60005" y="154030"/>
                  <a:pt x="59925" y="154030"/>
                </a:cubicBezTo>
                <a:cubicBezTo>
                  <a:pt x="59782" y="154030"/>
                  <a:pt x="59712" y="154104"/>
                  <a:pt x="59788" y="154356"/>
                </a:cubicBezTo>
                <a:cubicBezTo>
                  <a:pt x="59474" y="154945"/>
                  <a:pt x="59277" y="155533"/>
                  <a:pt x="59160" y="156122"/>
                </a:cubicBezTo>
                <a:cubicBezTo>
                  <a:pt x="58885" y="156162"/>
                  <a:pt x="58296" y="156515"/>
                  <a:pt x="58689" y="158438"/>
                </a:cubicBezTo>
                <a:cubicBezTo>
                  <a:pt x="59081" y="160401"/>
                  <a:pt x="60848" y="165387"/>
                  <a:pt x="62379" y="167507"/>
                </a:cubicBezTo>
                <a:cubicBezTo>
                  <a:pt x="63531" y="169103"/>
                  <a:pt x="67822" y="169809"/>
                  <a:pt x="70911" y="169809"/>
                </a:cubicBezTo>
                <a:cubicBezTo>
                  <a:pt x="71924" y="169809"/>
                  <a:pt x="72808" y="169733"/>
                  <a:pt x="73410" y="169587"/>
                </a:cubicBezTo>
                <a:cubicBezTo>
                  <a:pt x="75844" y="168998"/>
                  <a:pt x="75451" y="167938"/>
                  <a:pt x="74352" y="167467"/>
                </a:cubicBezTo>
                <a:cubicBezTo>
                  <a:pt x="74980" y="166564"/>
                  <a:pt x="74470" y="165740"/>
                  <a:pt x="73684" y="165505"/>
                </a:cubicBezTo>
                <a:cubicBezTo>
                  <a:pt x="72939" y="165269"/>
                  <a:pt x="72703" y="164994"/>
                  <a:pt x="72310" y="164013"/>
                </a:cubicBezTo>
                <a:cubicBezTo>
                  <a:pt x="72703" y="163228"/>
                  <a:pt x="71368" y="162600"/>
                  <a:pt x="71368" y="162600"/>
                </a:cubicBezTo>
                <a:cubicBezTo>
                  <a:pt x="71015" y="162011"/>
                  <a:pt x="70779" y="161343"/>
                  <a:pt x="70544" y="160676"/>
                </a:cubicBezTo>
                <a:cubicBezTo>
                  <a:pt x="70976" y="160087"/>
                  <a:pt x="69798" y="159498"/>
                  <a:pt x="69798" y="159498"/>
                </a:cubicBezTo>
                <a:cubicBezTo>
                  <a:pt x="69798" y="159498"/>
                  <a:pt x="69288" y="158399"/>
                  <a:pt x="69405" y="157889"/>
                </a:cubicBezTo>
                <a:cubicBezTo>
                  <a:pt x="69877" y="156868"/>
                  <a:pt x="68620" y="156750"/>
                  <a:pt x="68620" y="156750"/>
                </a:cubicBezTo>
                <a:lnTo>
                  <a:pt x="67717" y="153100"/>
                </a:lnTo>
                <a:lnTo>
                  <a:pt x="67717" y="153100"/>
                </a:lnTo>
                <a:cubicBezTo>
                  <a:pt x="68012" y="153139"/>
                  <a:pt x="68296" y="153158"/>
                  <a:pt x="68581" y="153158"/>
                </a:cubicBezTo>
                <a:cubicBezTo>
                  <a:pt x="68866" y="153158"/>
                  <a:pt x="69150" y="153139"/>
                  <a:pt x="69445" y="153100"/>
                </a:cubicBezTo>
                <a:cubicBezTo>
                  <a:pt x="70191" y="152903"/>
                  <a:pt x="70544" y="152197"/>
                  <a:pt x="69366" y="151451"/>
                </a:cubicBezTo>
                <a:cubicBezTo>
                  <a:pt x="69091" y="150195"/>
                  <a:pt x="69994" y="142540"/>
                  <a:pt x="71251" y="134767"/>
                </a:cubicBezTo>
                <a:cubicBezTo>
                  <a:pt x="72546" y="127033"/>
                  <a:pt x="75333" y="118004"/>
                  <a:pt x="75922" y="115924"/>
                </a:cubicBezTo>
                <a:cubicBezTo>
                  <a:pt x="76550" y="113883"/>
                  <a:pt x="76118" y="110703"/>
                  <a:pt x="73998" y="110153"/>
                </a:cubicBezTo>
                <a:cubicBezTo>
                  <a:pt x="74195" y="103911"/>
                  <a:pt x="70151" y="99161"/>
                  <a:pt x="70151" y="99161"/>
                </a:cubicBezTo>
                <a:lnTo>
                  <a:pt x="69955" y="91506"/>
                </a:lnTo>
                <a:lnTo>
                  <a:pt x="70936" y="92135"/>
                </a:lnTo>
                <a:cubicBezTo>
                  <a:pt x="70936" y="91075"/>
                  <a:pt x="71015" y="90015"/>
                  <a:pt x="71251" y="88994"/>
                </a:cubicBezTo>
                <a:cubicBezTo>
                  <a:pt x="71447" y="88052"/>
                  <a:pt x="71643" y="86639"/>
                  <a:pt x="71800" y="85225"/>
                </a:cubicBezTo>
                <a:cubicBezTo>
                  <a:pt x="75902" y="89289"/>
                  <a:pt x="81261" y="91320"/>
                  <a:pt x="86614" y="91320"/>
                </a:cubicBezTo>
                <a:cubicBezTo>
                  <a:pt x="91968" y="91320"/>
                  <a:pt x="97317" y="89289"/>
                  <a:pt x="101399" y="85225"/>
                </a:cubicBezTo>
                <a:cubicBezTo>
                  <a:pt x="109682" y="77217"/>
                  <a:pt x="109682" y="63988"/>
                  <a:pt x="101478" y="55823"/>
                </a:cubicBezTo>
                <a:cubicBezTo>
                  <a:pt x="97552" y="51897"/>
                  <a:pt x="92253" y="49699"/>
                  <a:pt x="86717" y="49699"/>
                </a:cubicBezTo>
                <a:lnTo>
                  <a:pt x="86678" y="49738"/>
                </a:lnTo>
                <a:cubicBezTo>
                  <a:pt x="85344" y="49738"/>
                  <a:pt x="83970" y="49895"/>
                  <a:pt x="82635" y="50130"/>
                </a:cubicBezTo>
                <a:cubicBezTo>
                  <a:pt x="82674" y="49502"/>
                  <a:pt x="82635" y="48796"/>
                  <a:pt x="82596" y="48168"/>
                </a:cubicBezTo>
                <a:cubicBezTo>
                  <a:pt x="83341" y="48168"/>
                  <a:pt x="86757" y="48168"/>
                  <a:pt x="86364" y="46440"/>
                </a:cubicBezTo>
                <a:cubicBezTo>
                  <a:pt x="86875" y="45341"/>
                  <a:pt x="88131" y="41730"/>
                  <a:pt x="89151" y="38157"/>
                </a:cubicBezTo>
                <a:lnTo>
                  <a:pt x="89622" y="39845"/>
                </a:lnTo>
                <a:lnTo>
                  <a:pt x="90015" y="40316"/>
                </a:lnTo>
                <a:lnTo>
                  <a:pt x="90211" y="38275"/>
                </a:lnTo>
                <a:lnTo>
                  <a:pt x="90251" y="34192"/>
                </a:lnTo>
                <a:cubicBezTo>
                  <a:pt x="90251" y="34153"/>
                  <a:pt x="90290" y="34035"/>
                  <a:pt x="90290" y="33996"/>
                </a:cubicBezTo>
                <a:cubicBezTo>
                  <a:pt x="90447" y="31601"/>
                  <a:pt x="90329" y="29285"/>
                  <a:pt x="89897" y="27165"/>
                </a:cubicBezTo>
                <a:lnTo>
                  <a:pt x="89897" y="27126"/>
                </a:lnTo>
                <a:lnTo>
                  <a:pt x="89897" y="27008"/>
                </a:lnTo>
                <a:lnTo>
                  <a:pt x="87660" y="15977"/>
                </a:lnTo>
                <a:lnTo>
                  <a:pt x="85775" y="16959"/>
                </a:lnTo>
                <a:lnTo>
                  <a:pt x="83263" y="1806"/>
                </a:lnTo>
                <a:lnTo>
                  <a:pt x="77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3852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5" name="Google Shape;425;p40"/>
          <p:cNvSpPr txBox="1">
            <a:spLocks noGrp="1"/>
          </p:cNvSpPr>
          <p:nvPr>
            <p:ph type="title"/>
          </p:nvPr>
        </p:nvSpPr>
        <p:spPr>
          <a:xfrm>
            <a:off x="1823830" y="1260384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subTitle" idx="1"/>
          </p:nvPr>
        </p:nvSpPr>
        <p:spPr>
          <a:xfrm>
            <a:off x="853030" y="1863991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</a:t>
            </a:r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 idx="3"/>
          </p:nvPr>
        </p:nvSpPr>
        <p:spPr>
          <a:xfrm>
            <a:off x="6597770" y="1260384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4"/>
          </p:nvPr>
        </p:nvSpPr>
        <p:spPr>
          <a:xfrm>
            <a:off x="5626970" y="1863991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INTEGRATION</a:t>
            </a:r>
            <a:endParaRPr/>
          </a:p>
        </p:txBody>
      </p:sp>
      <p:sp>
        <p:nvSpPr>
          <p:cNvPr id="429" name="Google Shape;429;p40"/>
          <p:cNvSpPr txBox="1">
            <a:spLocks noGrp="1"/>
          </p:cNvSpPr>
          <p:nvPr>
            <p:ph type="title" idx="6"/>
          </p:nvPr>
        </p:nvSpPr>
        <p:spPr>
          <a:xfrm>
            <a:off x="1823830" y="2931563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0" name="Google Shape;430;p40"/>
          <p:cNvSpPr txBox="1">
            <a:spLocks noGrp="1"/>
          </p:cNvSpPr>
          <p:nvPr>
            <p:ph type="subTitle" idx="7"/>
          </p:nvPr>
        </p:nvSpPr>
        <p:spPr>
          <a:xfrm>
            <a:off x="853030" y="353517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431" name="Google Shape;431;p40"/>
          <p:cNvSpPr txBox="1">
            <a:spLocks noGrp="1"/>
          </p:cNvSpPr>
          <p:nvPr>
            <p:ph type="title" idx="13"/>
          </p:nvPr>
        </p:nvSpPr>
        <p:spPr>
          <a:xfrm>
            <a:off x="6597770" y="2931563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subTitle" idx="14"/>
          </p:nvPr>
        </p:nvSpPr>
        <p:spPr>
          <a:xfrm>
            <a:off x="5626966" y="353517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433" name="Google Shape;433;p40"/>
          <p:cNvSpPr/>
          <p:nvPr/>
        </p:nvSpPr>
        <p:spPr>
          <a:xfrm>
            <a:off x="3866212" y="1406073"/>
            <a:ext cx="1411576" cy="3456236"/>
          </a:xfrm>
          <a:custGeom>
            <a:avLst/>
            <a:gdLst/>
            <a:ahLst/>
            <a:cxnLst/>
            <a:rect l="l" t="t" r="r" b="b"/>
            <a:pathLst>
              <a:path w="39704" h="97215" extrusionOk="0">
                <a:moveTo>
                  <a:pt x="17522" y="9186"/>
                </a:moveTo>
                <a:lnTo>
                  <a:pt x="17410" y="9224"/>
                </a:lnTo>
                <a:lnTo>
                  <a:pt x="17448" y="9224"/>
                </a:lnTo>
                <a:lnTo>
                  <a:pt x="17522" y="9186"/>
                </a:lnTo>
                <a:close/>
                <a:moveTo>
                  <a:pt x="26991" y="15524"/>
                </a:moveTo>
                <a:cubicBezTo>
                  <a:pt x="28110" y="15822"/>
                  <a:pt x="29228" y="16009"/>
                  <a:pt x="30384" y="16120"/>
                </a:cubicBezTo>
                <a:cubicBezTo>
                  <a:pt x="30915" y="16158"/>
                  <a:pt x="31381" y="16167"/>
                  <a:pt x="31789" y="16167"/>
                </a:cubicBezTo>
                <a:cubicBezTo>
                  <a:pt x="32198" y="16167"/>
                  <a:pt x="32548" y="16158"/>
                  <a:pt x="32849" y="16158"/>
                </a:cubicBezTo>
                <a:cubicBezTo>
                  <a:pt x="33450" y="16158"/>
                  <a:pt x="33851" y="16195"/>
                  <a:pt x="34112" y="16419"/>
                </a:cubicBezTo>
                <a:cubicBezTo>
                  <a:pt x="34634" y="16866"/>
                  <a:pt x="32732" y="18432"/>
                  <a:pt x="32248" y="18916"/>
                </a:cubicBezTo>
                <a:cubicBezTo>
                  <a:pt x="31875" y="19140"/>
                  <a:pt x="31502" y="19289"/>
                  <a:pt x="31092" y="19438"/>
                </a:cubicBezTo>
                <a:lnTo>
                  <a:pt x="30533" y="19550"/>
                </a:lnTo>
                <a:cubicBezTo>
                  <a:pt x="29564" y="19737"/>
                  <a:pt x="28632" y="19997"/>
                  <a:pt x="27774" y="20333"/>
                </a:cubicBezTo>
                <a:cubicBezTo>
                  <a:pt x="27439" y="20482"/>
                  <a:pt x="27103" y="20631"/>
                  <a:pt x="26842" y="20818"/>
                </a:cubicBezTo>
                <a:lnTo>
                  <a:pt x="26842" y="20669"/>
                </a:lnTo>
                <a:cubicBezTo>
                  <a:pt x="26805" y="20631"/>
                  <a:pt x="26805" y="20594"/>
                  <a:pt x="26842" y="20557"/>
                </a:cubicBezTo>
                <a:lnTo>
                  <a:pt x="26842" y="20221"/>
                </a:lnTo>
                <a:cubicBezTo>
                  <a:pt x="26842" y="19513"/>
                  <a:pt x="26730" y="18805"/>
                  <a:pt x="26730" y="18133"/>
                </a:cubicBezTo>
                <a:lnTo>
                  <a:pt x="26730" y="18059"/>
                </a:lnTo>
                <a:lnTo>
                  <a:pt x="26730" y="17686"/>
                </a:lnTo>
                <a:lnTo>
                  <a:pt x="26730" y="16642"/>
                </a:lnTo>
                <a:cubicBezTo>
                  <a:pt x="26805" y="16269"/>
                  <a:pt x="26917" y="15897"/>
                  <a:pt x="26991" y="15524"/>
                </a:cubicBezTo>
                <a:close/>
                <a:moveTo>
                  <a:pt x="24785" y="1"/>
                </a:moveTo>
                <a:cubicBezTo>
                  <a:pt x="24711" y="1"/>
                  <a:pt x="24638" y="5"/>
                  <a:pt x="24568" y="15"/>
                </a:cubicBezTo>
                <a:lnTo>
                  <a:pt x="21884" y="90"/>
                </a:lnTo>
                <a:cubicBezTo>
                  <a:pt x="20952" y="90"/>
                  <a:pt x="19908" y="127"/>
                  <a:pt x="19200" y="724"/>
                </a:cubicBezTo>
                <a:cubicBezTo>
                  <a:pt x="18827" y="1059"/>
                  <a:pt x="18529" y="1432"/>
                  <a:pt x="18305" y="1842"/>
                </a:cubicBezTo>
                <a:cubicBezTo>
                  <a:pt x="17485" y="3222"/>
                  <a:pt x="16628" y="4787"/>
                  <a:pt x="17075" y="6316"/>
                </a:cubicBezTo>
                <a:cubicBezTo>
                  <a:pt x="17187" y="6689"/>
                  <a:pt x="17522" y="8366"/>
                  <a:pt x="17821" y="8515"/>
                </a:cubicBezTo>
                <a:cubicBezTo>
                  <a:pt x="17821" y="8553"/>
                  <a:pt x="17821" y="8553"/>
                  <a:pt x="17821" y="8590"/>
                </a:cubicBezTo>
                <a:lnTo>
                  <a:pt x="17932" y="9074"/>
                </a:lnTo>
                <a:cubicBezTo>
                  <a:pt x="17746" y="9112"/>
                  <a:pt x="17597" y="9149"/>
                  <a:pt x="17448" y="9224"/>
                </a:cubicBezTo>
                <a:cubicBezTo>
                  <a:pt x="14279" y="10342"/>
                  <a:pt x="12713" y="13101"/>
                  <a:pt x="11222" y="16083"/>
                </a:cubicBezTo>
                <a:cubicBezTo>
                  <a:pt x="11222" y="15934"/>
                  <a:pt x="11297" y="15748"/>
                  <a:pt x="11371" y="15598"/>
                </a:cubicBezTo>
                <a:lnTo>
                  <a:pt x="11371" y="15598"/>
                </a:lnTo>
                <a:lnTo>
                  <a:pt x="10812" y="15822"/>
                </a:lnTo>
                <a:cubicBezTo>
                  <a:pt x="10141" y="16866"/>
                  <a:pt x="9544" y="17947"/>
                  <a:pt x="8985" y="19103"/>
                </a:cubicBezTo>
                <a:cubicBezTo>
                  <a:pt x="9172" y="19289"/>
                  <a:pt x="9321" y="19438"/>
                  <a:pt x="9544" y="19625"/>
                </a:cubicBezTo>
                <a:cubicBezTo>
                  <a:pt x="9433" y="19886"/>
                  <a:pt x="9321" y="20147"/>
                  <a:pt x="9209" y="20445"/>
                </a:cubicBezTo>
                <a:cubicBezTo>
                  <a:pt x="8202" y="23092"/>
                  <a:pt x="7494" y="25888"/>
                  <a:pt x="7121" y="28721"/>
                </a:cubicBezTo>
                <a:cubicBezTo>
                  <a:pt x="7047" y="29019"/>
                  <a:pt x="7047" y="29317"/>
                  <a:pt x="7159" y="29616"/>
                </a:cubicBezTo>
                <a:cubicBezTo>
                  <a:pt x="7308" y="29914"/>
                  <a:pt x="7531" y="30138"/>
                  <a:pt x="7830" y="30287"/>
                </a:cubicBezTo>
                <a:cubicBezTo>
                  <a:pt x="8389" y="30585"/>
                  <a:pt x="8948" y="30846"/>
                  <a:pt x="9544" y="31032"/>
                </a:cubicBezTo>
                <a:cubicBezTo>
                  <a:pt x="9470" y="31219"/>
                  <a:pt x="9395" y="31405"/>
                  <a:pt x="9284" y="31592"/>
                </a:cubicBezTo>
                <a:cubicBezTo>
                  <a:pt x="8240" y="31852"/>
                  <a:pt x="7420" y="32784"/>
                  <a:pt x="6674" y="33679"/>
                </a:cubicBezTo>
                <a:cubicBezTo>
                  <a:pt x="5854" y="34798"/>
                  <a:pt x="5220" y="36065"/>
                  <a:pt x="4885" y="37407"/>
                </a:cubicBezTo>
                <a:cubicBezTo>
                  <a:pt x="2946" y="43558"/>
                  <a:pt x="2536" y="50157"/>
                  <a:pt x="1" y="56047"/>
                </a:cubicBezTo>
                <a:lnTo>
                  <a:pt x="6189" y="57091"/>
                </a:lnTo>
                <a:cubicBezTo>
                  <a:pt x="6562" y="53102"/>
                  <a:pt x="7270" y="49150"/>
                  <a:pt x="8352" y="45273"/>
                </a:cubicBezTo>
                <a:cubicBezTo>
                  <a:pt x="8575" y="45497"/>
                  <a:pt x="8836" y="45721"/>
                  <a:pt x="9097" y="45944"/>
                </a:cubicBezTo>
                <a:lnTo>
                  <a:pt x="9395" y="46131"/>
                </a:lnTo>
                <a:cubicBezTo>
                  <a:pt x="9582" y="46280"/>
                  <a:pt x="9768" y="46392"/>
                  <a:pt x="9992" y="46541"/>
                </a:cubicBezTo>
                <a:cubicBezTo>
                  <a:pt x="10104" y="46615"/>
                  <a:pt x="10216" y="46690"/>
                  <a:pt x="10327" y="46727"/>
                </a:cubicBezTo>
                <a:cubicBezTo>
                  <a:pt x="10476" y="46802"/>
                  <a:pt x="10700" y="46951"/>
                  <a:pt x="10887" y="47025"/>
                </a:cubicBezTo>
                <a:lnTo>
                  <a:pt x="11297" y="47212"/>
                </a:lnTo>
                <a:cubicBezTo>
                  <a:pt x="11408" y="47286"/>
                  <a:pt x="11558" y="47324"/>
                  <a:pt x="11669" y="47361"/>
                </a:cubicBezTo>
                <a:cubicBezTo>
                  <a:pt x="11558" y="50455"/>
                  <a:pt x="11259" y="53512"/>
                  <a:pt x="10849" y="56532"/>
                </a:cubicBezTo>
                <a:lnTo>
                  <a:pt x="14726" y="56755"/>
                </a:lnTo>
                <a:cubicBezTo>
                  <a:pt x="14167" y="62198"/>
                  <a:pt x="14204" y="67716"/>
                  <a:pt x="14764" y="73159"/>
                </a:cubicBezTo>
                <a:cubicBezTo>
                  <a:pt x="14913" y="74389"/>
                  <a:pt x="15062" y="75619"/>
                  <a:pt x="15248" y="76849"/>
                </a:cubicBezTo>
                <a:cubicBezTo>
                  <a:pt x="15286" y="77147"/>
                  <a:pt x="15323" y="77446"/>
                  <a:pt x="15360" y="77744"/>
                </a:cubicBezTo>
                <a:lnTo>
                  <a:pt x="15472" y="78378"/>
                </a:lnTo>
                <a:cubicBezTo>
                  <a:pt x="15584" y="78974"/>
                  <a:pt x="15658" y="79533"/>
                  <a:pt x="15770" y="80130"/>
                </a:cubicBezTo>
                <a:cubicBezTo>
                  <a:pt x="15919" y="80913"/>
                  <a:pt x="16068" y="81696"/>
                  <a:pt x="16255" y="82516"/>
                </a:cubicBezTo>
                <a:cubicBezTo>
                  <a:pt x="16404" y="83299"/>
                  <a:pt x="16553" y="84082"/>
                  <a:pt x="16739" y="84864"/>
                </a:cubicBezTo>
                <a:cubicBezTo>
                  <a:pt x="16628" y="85200"/>
                  <a:pt x="16479" y="85498"/>
                  <a:pt x="16292" y="85759"/>
                </a:cubicBezTo>
                <a:lnTo>
                  <a:pt x="16553" y="85573"/>
                </a:lnTo>
                <a:lnTo>
                  <a:pt x="16553" y="85573"/>
                </a:lnTo>
                <a:cubicBezTo>
                  <a:pt x="16031" y="86132"/>
                  <a:pt x="15584" y="86803"/>
                  <a:pt x="15248" y="87511"/>
                </a:cubicBezTo>
                <a:cubicBezTo>
                  <a:pt x="14875" y="88220"/>
                  <a:pt x="14913" y="89077"/>
                  <a:pt x="15286" y="89785"/>
                </a:cubicBezTo>
                <a:cubicBezTo>
                  <a:pt x="15807" y="90717"/>
                  <a:pt x="16963" y="91053"/>
                  <a:pt x="17671" y="91836"/>
                </a:cubicBezTo>
                <a:cubicBezTo>
                  <a:pt x="18492" y="92768"/>
                  <a:pt x="18492" y="94147"/>
                  <a:pt x="18566" y="95415"/>
                </a:cubicBezTo>
                <a:cubicBezTo>
                  <a:pt x="18566" y="95899"/>
                  <a:pt x="18678" y="96496"/>
                  <a:pt x="19088" y="96757"/>
                </a:cubicBezTo>
                <a:cubicBezTo>
                  <a:pt x="19237" y="96831"/>
                  <a:pt x="19424" y="96869"/>
                  <a:pt x="19610" y="96906"/>
                </a:cubicBezTo>
                <a:cubicBezTo>
                  <a:pt x="19983" y="96980"/>
                  <a:pt x="20356" y="97055"/>
                  <a:pt x="20728" y="97092"/>
                </a:cubicBezTo>
                <a:cubicBezTo>
                  <a:pt x="21014" y="97176"/>
                  <a:pt x="21299" y="97215"/>
                  <a:pt x="21585" y="97215"/>
                </a:cubicBezTo>
                <a:cubicBezTo>
                  <a:pt x="21933" y="97215"/>
                  <a:pt x="22281" y="97157"/>
                  <a:pt x="22630" y="97055"/>
                </a:cubicBezTo>
                <a:cubicBezTo>
                  <a:pt x="23189" y="96794"/>
                  <a:pt x="23636" y="96048"/>
                  <a:pt x="23301" y="95489"/>
                </a:cubicBezTo>
                <a:cubicBezTo>
                  <a:pt x="23114" y="95191"/>
                  <a:pt x="22779" y="95042"/>
                  <a:pt x="22518" y="94781"/>
                </a:cubicBezTo>
                <a:cubicBezTo>
                  <a:pt x="21884" y="94184"/>
                  <a:pt x="21921" y="93178"/>
                  <a:pt x="21772" y="92320"/>
                </a:cubicBezTo>
                <a:cubicBezTo>
                  <a:pt x="21623" y="91537"/>
                  <a:pt x="21250" y="90829"/>
                  <a:pt x="21027" y="90046"/>
                </a:cubicBezTo>
                <a:cubicBezTo>
                  <a:pt x="20878" y="89450"/>
                  <a:pt x="20766" y="88853"/>
                  <a:pt x="20691" y="88257"/>
                </a:cubicBezTo>
                <a:cubicBezTo>
                  <a:pt x="20989" y="86766"/>
                  <a:pt x="21101" y="85237"/>
                  <a:pt x="21027" y="83746"/>
                </a:cubicBezTo>
                <a:lnTo>
                  <a:pt x="21027" y="83522"/>
                </a:lnTo>
                <a:cubicBezTo>
                  <a:pt x="21027" y="82777"/>
                  <a:pt x="20989" y="82068"/>
                  <a:pt x="20989" y="81323"/>
                </a:cubicBezTo>
                <a:lnTo>
                  <a:pt x="20989" y="81025"/>
                </a:lnTo>
                <a:lnTo>
                  <a:pt x="20989" y="80354"/>
                </a:lnTo>
                <a:lnTo>
                  <a:pt x="20989" y="80242"/>
                </a:lnTo>
                <a:lnTo>
                  <a:pt x="20989" y="79161"/>
                </a:lnTo>
                <a:cubicBezTo>
                  <a:pt x="21138" y="71779"/>
                  <a:pt x="24494" y="64920"/>
                  <a:pt x="26097" y="57725"/>
                </a:cubicBezTo>
                <a:cubicBezTo>
                  <a:pt x="26171" y="57426"/>
                  <a:pt x="26208" y="57128"/>
                  <a:pt x="26283" y="56793"/>
                </a:cubicBezTo>
                <a:lnTo>
                  <a:pt x="26358" y="56681"/>
                </a:lnTo>
                <a:cubicBezTo>
                  <a:pt x="26581" y="56345"/>
                  <a:pt x="26768" y="56010"/>
                  <a:pt x="26991" y="55674"/>
                </a:cubicBezTo>
                <a:cubicBezTo>
                  <a:pt x="27290" y="55190"/>
                  <a:pt x="27625" y="54705"/>
                  <a:pt x="27961" y="54220"/>
                </a:cubicBezTo>
                <a:cubicBezTo>
                  <a:pt x="28594" y="53251"/>
                  <a:pt x="29265" y="52282"/>
                  <a:pt x="29936" y="51313"/>
                </a:cubicBezTo>
                <a:lnTo>
                  <a:pt x="30943" y="49859"/>
                </a:lnTo>
                <a:cubicBezTo>
                  <a:pt x="31912" y="48405"/>
                  <a:pt x="32844" y="46914"/>
                  <a:pt x="33702" y="45385"/>
                </a:cubicBezTo>
                <a:cubicBezTo>
                  <a:pt x="33963" y="44863"/>
                  <a:pt x="34261" y="44341"/>
                  <a:pt x="34522" y="43819"/>
                </a:cubicBezTo>
                <a:cubicBezTo>
                  <a:pt x="34634" y="43521"/>
                  <a:pt x="34783" y="43260"/>
                  <a:pt x="34895" y="42962"/>
                </a:cubicBezTo>
                <a:cubicBezTo>
                  <a:pt x="35267" y="42104"/>
                  <a:pt x="35566" y="41210"/>
                  <a:pt x="35752" y="40315"/>
                </a:cubicBezTo>
                <a:lnTo>
                  <a:pt x="35752" y="40315"/>
                </a:lnTo>
                <a:lnTo>
                  <a:pt x="35640" y="40539"/>
                </a:lnTo>
                <a:cubicBezTo>
                  <a:pt x="35678" y="40390"/>
                  <a:pt x="35678" y="40240"/>
                  <a:pt x="35640" y="40129"/>
                </a:cubicBezTo>
                <a:cubicBezTo>
                  <a:pt x="35603" y="39197"/>
                  <a:pt x="34895" y="38414"/>
                  <a:pt x="34112" y="37892"/>
                </a:cubicBezTo>
                <a:cubicBezTo>
                  <a:pt x="32732" y="36960"/>
                  <a:pt x="31055" y="36512"/>
                  <a:pt x="29415" y="36140"/>
                </a:cubicBezTo>
                <a:cubicBezTo>
                  <a:pt x="27290" y="35692"/>
                  <a:pt x="25239" y="35170"/>
                  <a:pt x="23189" y="34648"/>
                </a:cubicBezTo>
                <a:cubicBezTo>
                  <a:pt x="24085" y="34615"/>
                  <a:pt x="25011" y="34493"/>
                  <a:pt x="25940" y="34493"/>
                </a:cubicBezTo>
                <a:cubicBezTo>
                  <a:pt x="26054" y="34493"/>
                  <a:pt x="26169" y="34495"/>
                  <a:pt x="26283" y="34499"/>
                </a:cubicBezTo>
                <a:cubicBezTo>
                  <a:pt x="26790" y="34545"/>
                  <a:pt x="27311" y="34577"/>
                  <a:pt x="27829" y="34577"/>
                </a:cubicBezTo>
                <a:cubicBezTo>
                  <a:pt x="28149" y="34577"/>
                  <a:pt x="28468" y="34565"/>
                  <a:pt x="28781" y="34537"/>
                </a:cubicBezTo>
                <a:cubicBezTo>
                  <a:pt x="29601" y="34425"/>
                  <a:pt x="30458" y="33866"/>
                  <a:pt x="30607" y="33045"/>
                </a:cubicBezTo>
                <a:cubicBezTo>
                  <a:pt x="30557" y="33003"/>
                  <a:pt x="30503" y="32986"/>
                  <a:pt x="30446" y="32986"/>
                </a:cubicBezTo>
                <a:cubicBezTo>
                  <a:pt x="30251" y="32986"/>
                  <a:pt x="30027" y="33191"/>
                  <a:pt x="29825" y="33306"/>
                </a:cubicBezTo>
                <a:cubicBezTo>
                  <a:pt x="29614" y="33447"/>
                  <a:pt x="29386" y="33499"/>
                  <a:pt x="29148" y="33499"/>
                </a:cubicBezTo>
                <a:cubicBezTo>
                  <a:pt x="28627" y="33499"/>
                  <a:pt x="28062" y="33248"/>
                  <a:pt x="27551" y="33120"/>
                </a:cubicBezTo>
                <a:cubicBezTo>
                  <a:pt x="27227" y="33021"/>
                  <a:pt x="26888" y="32971"/>
                  <a:pt x="26554" y="32971"/>
                </a:cubicBezTo>
                <a:cubicBezTo>
                  <a:pt x="26387" y="32971"/>
                  <a:pt x="26221" y="32983"/>
                  <a:pt x="26059" y="33008"/>
                </a:cubicBezTo>
                <a:cubicBezTo>
                  <a:pt x="25761" y="33008"/>
                  <a:pt x="25314" y="33008"/>
                  <a:pt x="25314" y="32673"/>
                </a:cubicBezTo>
                <a:cubicBezTo>
                  <a:pt x="25314" y="32598"/>
                  <a:pt x="25351" y="32523"/>
                  <a:pt x="25388" y="32449"/>
                </a:cubicBezTo>
                <a:cubicBezTo>
                  <a:pt x="25612" y="32002"/>
                  <a:pt x="26022" y="31629"/>
                  <a:pt x="26507" y="31442"/>
                </a:cubicBezTo>
                <a:cubicBezTo>
                  <a:pt x="26730" y="31368"/>
                  <a:pt x="26917" y="31293"/>
                  <a:pt x="27140" y="31181"/>
                </a:cubicBezTo>
                <a:cubicBezTo>
                  <a:pt x="27327" y="31070"/>
                  <a:pt x="27439" y="30846"/>
                  <a:pt x="27401" y="30622"/>
                </a:cubicBezTo>
                <a:cubicBezTo>
                  <a:pt x="27318" y="30614"/>
                  <a:pt x="27235" y="30610"/>
                  <a:pt x="27152" y="30610"/>
                </a:cubicBezTo>
                <a:cubicBezTo>
                  <a:pt x="26128" y="30610"/>
                  <a:pt x="25167" y="31223"/>
                  <a:pt x="24270" y="31741"/>
                </a:cubicBezTo>
                <a:cubicBezTo>
                  <a:pt x="23599" y="32151"/>
                  <a:pt x="22891" y="32412"/>
                  <a:pt x="22108" y="32561"/>
                </a:cubicBezTo>
                <a:cubicBezTo>
                  <a:pt x="22331" y="32039"/>
                  <a:pt x="22592" y="31480"/>
                  <a:pt x="22779" y="30958"/>
                </a:cubicBezTo>
                <a:cubicBezTo>
                  <a:pt x="23152" y="29951"/>
                  <a:pt x="23524" y="28945"/>
                  <a:pt x="23972" y="27975"/>
                </a:cubicBezTo>
                <a:cubicBezTo>
                  <a:pt x="24233" y="27453"/>
                  <a:pt x="24494" y="26932"/>
                  <a:pt x="24792" y="26447"/>
                </a:cubicBezTo>
                <a:cubicBezTo>
                  <a:pt x="25165" y="25850"/>
                  <a:pt x="25612" y="25254"/>
                  <a:pt x="25948" y="24620"/>
                </a:cubicBezTo>
                <a:cubicBezTo>
                  <a:pt x="26059" y="24434"/>
                  <a:pt x="26171" y="24210"/>
                  <a:pt x="26283" y="23986"/>
                </a:cubicBezTo>
                <a:cubicBezTo>
                  <a:pt x="26320" y="23875"/>
                  <a:pt x="26395" y="23763"/>
                  <a:pt x="26432" y="23651"/>
                </a:cubicBezTo>
                <a:cubicBezTo>
                  <a:pt x="26432" y="23614"/>
                  <a:pt x="26432" y="23576"/>
                  <a:pt x="26432" y="23576"/>
                </a:cubicBezTo>
                <a:lnTo>
                  <a:pt x="26469" y="23427"/>
                </a:lnTo>
                <a:cubicBezTo>
                  <a:pt x="26469" y="23390"/>
                  <a:pt x="26507" y="23315"/>
                  <a:pt x="26544" y="23278"/>
                </a:cubicBezTo>
                <a:lnTo>
                  <a:pt x="26581" y="23092"/>
                </a:lnTo>
                <a:cubicBezTo>
                  <a:pt x="26581" y="23054"/>
                  <a:pt x="26581" y="23017"/>
                  <a:pt x="26619" y="22980"/>
                </a:cubicBezTo>
                <a:cubicBezTo>
                  <a:pt x="26656" y="22943"/>
                  <a:pt x="26619" y="22905"/>
                  <a:pt x="26619" y="22905"/>
                </a:cubicBezTo>
                <a:cubicBezTo>
                  <a:pt x="26619" y="22868"/>
                  <a:pt x="26619" y="22756"/>
                  <a:pt x="26656" y="22682"/>
                </a:cubicBezTo>
                <a:cubicBezTo>
                  <a:pt x="26656" y="22644"/>
                  <a:pt x="26656" y="22570"/>
                  <a:pt x="26693" y="22495"/>
                </a:cubicBezTo>
                <a:lnTo>
                  <a:pt x="26693" y="22309"/>
                </a:lnTo>
                <a:cubicBezTo>
                  <a:pt x="26693" y="22234"/>
                  <a:pt x="26693" y="22197"/>
                  <a:pt x="26730" y="22122"/>
                </a:cubicBezTo>
                <a:cubicBezTo>
                  <a:pt x="26768" y="22085"/>
                  <a:pt x="26730" y="22085"/>
                  <a:pt x="26730" y="22048"/>
                </a:cubicBezTo>
                <a:lnTo>
                  <a:pt x="26730" y="21936"/>
                </a:lnTo>
                <a:lnTo>
                  <a:pt x="26730" y="21899"/>
                </a:lnTo>
                <a:lnTo>
                  <a:pt x="26730" y="21750"/>
                </a:lnTo>
                <a:lnTo>
                  <a:pt x="26730" y="21601"/>
                </a:lnTo>
                <a:cubicBezTo>
                  <a:pt x="27029" y="21377"/>
                  <a:pt x="27364" y="21228"/>
                  <a:pt x="27700" y="21190"/>
                </a:cubicBezTo>
                <a:lnTo>
                  <a:pt x="27700" y="21190"/>
                </a:lnTo>
                <a:cubicBezTo>
                  <a:pt x="28296" y="21228"/>
                  <a:pt x="27812" y="21861"/>
                  <a:pt x="27625" y="22122"/>
                </a:cubicBezTo>
                <a:cubicBezTo>
                  <a:pt x="27327" y="22533"/>
                  <a:pt x="26917" y="22905"/>
                  <a:pt x="26842" y="23427"/>
                </a:cubicBezTo>
                <a:cubicBezTo>
                  <a:pt x="26864" y="23429"/>
                  <a:pt x="26885" y="23430"/>
                  <a:pt x="26906" y="23430"/>
                </a:cubicBezTo>
                <a:cubicBezTo>
                  <a:pt x="27253" y="23430"/>
                  <a:pt x="27565" y="23149"/>
                  <a:pt x="27812" y="22868"/>
                </a:cubicBezTo>
                <a:cubicBezTo>
                  <a:pt x="28222" y="22421"/>
                  <a:pt x="28669" y="22011"/>
                  <a:pt x="29154" y="21638"/>
                </a:cubicBezTo>
                <a:cubicBezTo>
                  <a:pt x="29235" y="21556"/>
                  <a:pt x="29373" y="21497"/>
                  <a:pt x="29481" y="21497"/>
                </a:cubicBezTo>
                <a:cubicBezTo>
                  <a:pt x="29570" y="21497"/>
                  <a:pt x="29638" y="21537"/>
                  <a:pt x="29638" y="21638"/>
                </a:cubicBezTo>
                <a:cubicBezTo>
                  <a:pt x="29675" y="21712"/>
                  <a:pt x="29638" y="21787"/>
                  <a:pt x="29564" y="21861"/>
                </a:cubicBezTo>
                <a:cubicBezTo>
                  <a:pt x="29265" y="22272"/>
                  <a:pt x="28855" y="22644"/>
                  <a:pt x="28855" y="23166"/>
                </a:cubicBezTo>
                <a:cubicBezTo>
                  <a:pt x="28855" y="23204"/>
                  <a:pt x="28893" y="23241"/>
                  <a:pt x="28930" y="23315"/>
                </a:cubicBezTo>
                <a:cubicBezTo>
                  <a:pt x="28951" y="23336"/>
                  <a:pt x="28977" y="23345"/>
                  <a:pt x="29007" y="23345"/>
                </a:cubicBezTo>
                <a:cubicBezTo>
                  <a:pt x="29082" y="23345"/>
                  <a:pt x="29174" y="23284"/>
                  <a:pt x="29228" y="23204"/>
                </a:cubicBezTo>
                <a:cubicBezTo>
                  <a:pt x="29601" y="22831"/>
                  <a:pt x="30160" y="21936"/>
                  <a:pt x="30496" y="21563"/>
                </a:cubicBezTo>
                <a:cubicBezTo>
                  <a:pt x="30570" y="21936"/>
                  <a:pt x="30570" y="22272"/>
                  <a:pt x="30496" y="22644"/>
                </a:cubicBezTo>
                <a:cubicBezTo>
                  <a:pt x="30465" y="22798"/>
                  <a:pt x="30689" y="23054"/>
                  <a:pt x="30851" y="23054"/>
                </a:cubicBezTo>
                <a:cubicBezTo>
                  <a:pt x="30886" y="23054"/>
                  <a:pt x="30917" y="23043"/>
                  <a:pt x="30943" y="23017"/>
                </a:cubicBezTo>
                <a:cubicBezTo>
                  <a:pt x="31055" y="22719"/>
                  <a:pt x="31129" y="22421"/>
                  <a:pt x="31129" y="22085"/>
                </a:cubicBezTo>
                <a:cubicBezTo>
                  <a:pt x="31129" y="21712"/>
                  <a:pt x="31279" y="21340"/>
                  <a:pt x="31502" y="21004"/>
                </a:cubicBezTo>
                <a:cubicBezTo>
                  <a:pt x="31763" y="20967"/>
                  <a:pt x="32024" y="20892"/>
                  <a:pt x="32248" y="20818"/>
                </a:cubicBezTo>
                <a:cubicBezTo>
                  <a:pt x="32919" y="20631"/>
                  <a:pt x="33515" y="20370"/>
                  <a:pt x="34112" y="20035"/>
                </a:cubicBezTo>
                <a:cubicBezTo>
                  <a:pt x="36050" y="18879"/>
                  <a:pt x="37504" y="17313"/>
                  <a:pt x="39219" y="15822"/>
                </a:cubicBezTo>
                <a:cubicBezTo>
                  <a:pt x="39443" y="15636"/>
                  <a:pt x="39666" y="15412"/>
                  <a:pt x="39629" y="15151"/>
                </a:cubicBezTo>
                <a:cubicBezTo>
                  <a:pt x="39704" y="14778"/>
                  <a:pt x="39294" y="14592"/>
                  <a:pt x="38921" y="14480"/>
                </a:cubicBezTo>
                <a:cubicBezTo>
                  <a:pt x="35528" y="13548"/>
                  <a:pt x="31950" y="12653"/>
                  <a:pt x="28855" y="11050"/>
                </a:cubicBezTo>
                <a:cubicBezTo>
                  <a:pt x="28147" y="10640"/>
                  <a:pt x="26917" y="9857"/>
                  <a:pt x="26171" y="9298"/>
                </a:cubicBezTo>
                <a:lnTo>
                  <a:pt x="26171" y="9261"/>
                </a:lnTo>
                <a:cubicBezTo>
                  <a:pt x="26544" y="8851"/>
                  <a:pt x="26842" y="8366"/>
                  <a:pt x="27029" y="7807"/>
                </a:cubicBezTo>
                <a:cubicBezTo>
                  <a:pt x="27179" y="7819"/>
                  <a:pt x="27331" y="7825"/>
                  <a:pt x="27484" y="7825"/>
                </a:cubicBezTo>
                <a:cubicBezTo>
                  <a:pt x="28811" y="7825"/>
                  <a:pt x="30188" y="7374"/>
                  <a:pt x="30757" y="6204"/>
                </a:cubicBezTo>
                <a:lnTo>
                  <a:pt x="30757" y="6204"/>
                </a:lnTo>
                <a:cubicBezTo>
                  <a:pt x="30309" y="6278"/>
                  <a:pt x="29899" y="6390"/>
                  <a:pt x="29452" y="6502"/>
                </a:cubicBezTo>
                <a:cubicBezTo>
                  <a:pt x="29316" y="6592"/>
                  <a:pt x="29167" y="6642"/>
                  <a:pt x="29013" y="6642"/>
                </a:cubicBezTo>
                <a:cubicBezTo>
                  <a:pt x="28912" y="6642"/>
                  <a:pt x="28809" y="6621"/>
                  <a:pt x="28706" y="6577"/>
                </a:cubicBezTo>
                <a:cubicBezTo>
                  <a:pt x="27923" y="6241"/>
                  <a:pt x="28818" y="4675"/>
                  <a:pt x="28035" y="4340"/>
                </a:cubicBezTo>
                <a:cubicBezTo>
                  <a:pt x="27961" y="4303"/>
                  <a:pt x="27886" y="4303"/>
                  <a:pt x="27774" y="4303"/>
                </a:cubicBezTo>
                <a:lnTo>
                  <a:pt x="27812" y="4116"/>
                </a:lnTo>
                <a:cubicBezTo>
                  <a:pt x="27886" y="3818"/>
                  <a:pt x="27923" y="3520"/>
                  <a:pt x="27886" y="3222"/>
                </a:cubicBezTo>
                <a:cubicBezTo>
                  <a:pt x="27812" y="2886"/>
                  <a:pt x="27662" y="2588"/>
                  <a:pt x="27401" y="2364"/>
                </a:cubicBezTo>
                <a:lnTo>
                  <a:pt x="26208" y="836"/>
                </a:lnTo>
                <a:cubicBezTo>
                  <a:pt x="25985" y="500"/>
                  <a:pt x="25724" y="276"/>
                  <a:pt x="25388" y="90"/>
                </a:cubicBezTo>
                <a:cubicBezTo>
                  <a:pt x="25197" y="35"/>
                  <a:pt x="24986" y="1"/>
                  <a:pt x="24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4" name="Google Shape;434;p40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4648000" y="2163324"/>
            <a:ext cx="486200" cy="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3852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40" name="Google Shape;440;p41"/>
          <p:cNvSpPr txBox="1">
            <a:spLocks noGrp="1"/>
          </p:cNvSpPr>
          <p:nvPr>
            <p:ph type="title"/>
          </p:nvPr>
        </p:nvSpPr>
        <p:spPr>
          <a:xfrm>
            <a:off x="1823830" y="1260384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41" name="Google Shape;441;p41"/>
          <p:cNvSpPr txBox="1">
            <a:spLocks noGrp="1"/>
          </p:cNvSpPr>
          <p:nvPr>
            <p:ph type="subTitle" idx="1"/>
          </p:nvPr>
        </p:nvSpPr>
        <p:spPr>
          <a:xfrm>
            <a:off x="853030" y="1863991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STORAGE</a:t>
            </a:r>
            <a:endParaRPr/>
          </a:p>
        </p:txBody>
      </p:sp>
      <p:sp>
        <p:nvSpPr>
          <p:cNvPr id="442" name="Google Shape;442;p41"/>
          <p:cNvSpPr txBox="1">
            <a:spLocks noGrp="1"/>
          </p:cNvSpPr>
          <p:nvPr>
            <p:ph type="title" idx="3"/>
          </p:nvPr>
        </p:nvSpPr>
        <p:spPr>
          <a:xfrm>
            <a:off x="6597770" y="1260384"/>
            <a:ext cx="7224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43" name="Google Shape;443;p41"/>
          <p:cNvSpPr txBox="1">
            <a:spLocks noGrp="1"/>
          </p:cNvSpPr>
          <p:nvPr>
            <p:ph type="subTitle" idx="4"/>
          </p:nvPr>
        </p:nvSpPr>
        <p:spPr>
          <a:xfrm>
            <a:off x="5626970" y="1863991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sp>
        <p:nvSpPr>
          <p:cNvPr id="444" name="Google Shape;444;p41"/>
          <p:cNvSpPr/>
          <p:nvPr/>
        </p:nvSpPr>
        <p:spPr>
          <a:xfrm>
            <a:off x="3866212" y="1406073"/>
            <a:ext cx="1411576" cy="3456236"/>
          </a:xfrm>
          <a:custGeom>
            <a:avLst/>
            <a:gdLst/>
            <a:ahLst/>
            <a:cxnLst/>
            <a:rect l="l" t="t" r="r" b="b"/>
            <a:pathLst>
              <a:path w="39704" h="97215" extrusionOk="0">
                <a:moveTo>
                  <a:pt x="17522" y="9186"/>
                </a:moveTo>
                <a:lnTo>
                  <a:pt x="17410" y="9224"/>
                </a:lnTo>
                <a:lnTo>
                  <a:pt x="17448" y="9224"/>
                </a:lnTo>
                <a:lnTo>
                  <a:pt x="17522" y="9186"/>
                </a:lnTo>
                <a:close/>
                <a:moveTo>
                  <a:pt x="26991" y="15524"/>
                </a:moveTo>
                <a:cubicBezTo>
                  <a:pt x="28110" y="15822"/>
                  <a:pt x="29228" y="16009"/>
                  <a:pt x="30384" y="16120"/>
                </a:cubicBezTo>
                <a:cubicBezTo>
                  <a:pt x="30915" y="16158"/>
                  <a:pt x="31381" y="16167"/>
                  <a:pt x="31789" y="16167"/>
                </a:cubicBezTo>
                <a:cubicBezTo>
                  <a:pt x="32198" y="16167"/>
                  <a:pt x="32548" y="16158"/>
                  <a:pt x="32849" y="16158"/>
                </a:cubicBezTo>
                <a:cubicBezTo>
                  <a:pt x="33450" y="16158"/>
                  <a:pt x="33851" y="16195"/>
                  <a:pt x="34112" y="16419"/>
                </a:cubicBezTo>
                <a:cubicBezTo>
                  <a:pt x="34634" y="16866"/>
                  <a:pt x="32732" y="18432"/>
                  <a:pt x="32248" y="18916"/>
                </a:cubicBezTo>
                <a:cubicBezTo>
                  <a:pt x="31875" y="19140"/>
                  <a:pt x="31502" y="19289"/>
                  <a:pt x="31092" y="19438"/>
                </a:cubicBezTo>
                <a:lnTo>
                  <a:pt x="30533" y="19550"/>
                </a:lnTo>
                <a:cubicBezTo>
                  <a:pt x="29564" y="19737"/>
                  <a:pt x="28632" y="19997"/>
                  <a:pt x="27774" y="20333"/>
                </a:cubicBezTo>
                <a:cubicBezTo>
                  <a:pt x="27439" y="20482"/>
                  <a:pt x="27103" y="20631"/>
                  <a:pt x="26842" y="20818"/>
                </a:cubicBezTo>
                <a:lnTo>
                  <a:pt x="26842" y="20669"/>
                </a:lnTo>
                <a:cubicBezTo>
                  <a:pt x="26805" y="20631"/>
                  <a:pt x="26805" y="20594"/>
                  <a:pt x="26842" y="20557"/>
                </a:cubicBezTo>
                <a:lnTo>
                  <a:pt x="26842" y="20221"/>
                </a:lnTo>
                <a:cubicBezTo>
                  <a:pt x="26842" y="19513"/>
                  <a:pt x="26730" y="18805"/>
                  <a:pt x="26730" y="18133"/>
                </a:cubicBezTo>
                <a:lnTo>
                  <a:pt x="26730" y="18059"/>
                </a:lnTo>
                <a:lnTo>
                  <a:pt x="26730" y="17686"/>
                </a:lnTo>
                <a:lnTo>
                  <a:pt x="26730" y="16642"/>
                </a:lnTo>
                <a:cubicBezTo>
                  <a:pt x="26805" y="16269"/>
                  <a:pt x="26917" y="15897"/>
                  <a:pt x="26991" y="15524"/>
                </a:cubicBezTo>
                <a:close/>
                <a:moveTo>
                  <a:pt x="24785" y="1"/>
                </a:moveTo>
                <a:cubicBezTo>
                  <a:pt x="24711" y="1"/>
                  <a:pt x="24638" y="5"/>
                  <a:pt x="24568" y="15"/>
                </a:cubicBezTo>
                <a:lnTo>
                  <a:pt x="21884" y="90"/>
                </a:lnTo>
                <a:cubicBezTo>
                  <a:pt x="20952" y="90"/>
                  <a:pt x="19908" y="127"/>
                  <a:pt x="19200" y="724"/>
                </a:cubicBezTo>
                <a:cubicBezTo>
                  <a:pt x="18827" y="1059"/>
                  <a:pt x="18529" y="1432"/>
                  <a:pt x="18305" y="1842"/>
                </a:cubicBezTo>
                <a:cubicBezTo>
                  <a:pt x="17485" y="3222"/>
                  <a:pt x="16628" y="4787"/>
                  <a:pt x="17075" y="6316"/>
                </a:cubicBezTo>
                <a:cubicBezTo>
                  <a:pt x="17187" y="6689"/>
                  <a:pt x="17522" y="8366"/>
                  <a:pt x="17821" y="8515"/>
                </a:cubicBezTo>
                <a:cubicBezTo>
                  <a:pt x="17821" y="8553"/>
                  <a:pt x="17821" y="8553"/>
                  <a:pt x="17821" y="8590"/>
                </a:cubicBezTo>
                <a:lnTo>
                  <a:pt x="17932" y="9074"/>
                </a:lnTo>
                <a:cubicBezTo>
                  <a:pt x="17746" y="9112"/>
                  <a:pt x="17597" y="9149"/>
                  <a:pt x="17448" y="9224"/>
                </a:cubicBezTo>
                <a:cubicBezTo>
                  <a:pt x="14279" y="10342"/>
                  <a:pt x="12713" y="13101"/>
                  <a:pt x="11222" y="16083"/>
                </a:cubicBezTo>
                <a:cubicBezTo>
                  <a:pt x="11222" y="15934"/>
                  <a:pt x="11297" y="15748"/>
                  <a:pt x="11371" y="15598"/>
                </a:cubicBezTo>
                <a:lnTo>
                  <a:pt x="11371" y="15598"/>
                </a:lnTo>
                <a:lnTo>
                  <a:pt x="10812" y="15822"/>
                </a:lnTo>
                <a:cubicBezTo>
                  <a:pt x="10141" y="16866"/>
                  <a:pt x="9544" y="17947"/>
                  <a:pt x="8985" y="19103"/>
                </a:cubicBezTo>
                <a:cubicBezTo>
                  <a:pt x="9172" y="19289"/>
                  <a:pt x="9321" y="19438"/>
                  <a:pt x="9544" y="19625"/>
                </a:cubicBezTo>
                <a:cubicBezTo>
                  <a:pt x="9433" y="19886"/>
                  <a:pt x="9321" y="20147"/>
                  <a:pt x="9209" y="20445"/>
                </a:cubicBezTo>
                <a:cubicBezTo>
                  <a:pt x="8202" y="23092"/>
                  <a:pt x="7494" y="25888"/>
                  <a:pt x="7121" y="28721"/>
                </a:cubicBezTo>
                <a:cubicBezTo>
                  <a:pt x="7047" y="29019"/>
                  <a:pt x="7047" y="29317"/>
                  <a:pt x="7159" y="29616"/>
                </a:cubicBezTo>
                <a:cubicBezTo>
                  <a:pt x="7308" y="29914"/>
                  <a:pt x="7531" y="30138"/>
                  <a:pt x="7830" y="30287"/>
                </a:cubicBezTo>
                <a:cubicBezTo>
                  <a:pt x="8389" y="30585"/>
                  <a:pt x="8948" y="30846"/>
                  <a:pt x="9544" y="31032"/>
                </a:cubicBezTo>
                <a:cubicBezTo>
                  <a:pt x="9470" y="31219"/>
                  <a:pt x="9395" y="31405"/>
                  <a:pt x="9284" y="31592"/>
                </a:cubicBezTo>
                <a:cubicBezTo>
                  <a:pt x="8240" y="31852"/>
                  <a:pt x="7420" y="32784"/>
                  <a:pt x="6674" y="33679"/>
                </a:cubicBezTo>
                <a:cubicBezTo>
                  <a:pt x="5854" y="34798"/>
                  <a:pt x="5220" y="36065"/>
                  <a:pt x="4885" y="37407"/>
                </a:cubicBezTo>
                <a:cubicBezTo>
                  <a:pt x="2946" y="43558"/>
                  <a:pt x="2536" y="50157"/>
                  <a:pt x="1" y="56047"/>
                </a:cubicBezTo>
                <a:lnTo>
                  <a:pt x="6189" y="57091"/>
                </a:lnTo>
                <a:cubicBezTo>
                  <a:pt x="6562" y="53102"/>
                  <a:pt x="7270" y="49150"/>
                  <a:pt x="8352" y="45273"/>
                </a:cubicBezTo>
                <a:cubicBezTo>
                  <a:pt x="8575" y="45497"/>
                  <a:pt x="8836" y="45721"/>
                  <a:pt x="9097" y="45944"/>
                </a:cubicBezTo>
                <a:lnTo>
                  <a:pt x="9395" y="46131"/>
                </a:lnTo>
                <a:cubicBezTo>
                  <a:pt x="9582" y="46280"/>
                  <a:pt x="9768" y="46392"/>
                  <a:pt x="9992" y="46541"/>
                </a:cubicBezTo>
                <a:cubicBezTo>
                  <a:pt x="10104" y="46615"/>
                  <a:pt x="10216" y="46690"/>
                  <a:pt x="10327" y="46727"/>
                </a:cubicBezTo>
                <a:cubicBezTo>
                  <a:pt x="10476" y="46802"/>
                  <a:pt x="10700" y="46951"/>
                  <a:pt x="10887" y="47025"/>
                </a:cubicBezTo>
                <a:lnTo>
                  <a:pt x="11297" y="47212"/>
                </a:lnTo>
                <a:cubicBezTo>
                  <a:pt x="11408" y="47286"/>
                  <a:pt x="11558" y="47324"/>
                  <a:pt x="11669" y="47361"/>
                </a:cubicBezTo>
                <a:cubicBezTo>
                  <a:pt x="11558" y="50455"/>
                  <a:pt x="11259" y="53512"/>
                  <a:pt x="10849" y="56532"/>
                </a:cubicBezTo>
                <a:lnTo>
                  <a:pt x="14726" y="56755"/>
                </a:lnTo>
                <a:cubicBezTo>
                  <a:pt x="14167" y="62198"/>
                  <a:pt x="14204" y="67716"/>
                  <a:pt x="14764" y="73159"/>
                </a:cubicBezTo>
                <a:cubicBezTo>
                  <a:pt x="14913" y="74389"/>
                  <a:pt x="15062" y="75619"/>
                  <a:pt x="15248" y="76849"/>
                </a:cubicBezTo>
                <a:cubicBezTo>
                  <a:pt x="15286" y="77147"/>
                  <a:pt x="15323" y="77446"/>
                  <a:pt x="15360" y="77744"/>
                </a:cubicBezTo>
                <a:lnTo>
                  <a:pt x="15472" y="78378"/>
                </a:lnTo>
                <a:cubicBezTo>
                  <a:pt x="15584" y="78974"/>
                  <a:pt x="15658" y="79533"/>
                  <a:pt x="15770" y="80130"/>
                </a:cubicBezTo>
                <a:cubicBezTo>
                  <a:pt x="15919" y="80913"/>
                  <a:pt x="16068" y="81696"/>
                  <a:pt x="16255" y="82516"/>
                </a:cubicBezTo>
                <a:cubicBezTo>
                  <a:pt x="16404" y="83299"/>
                  <a:pt x="16553" y="84082"/>
                  <a:pt x="16739" y="84864"/>
                </a:cubicBezTo>
                <a:cubicBezTo>
                  <a:pt x="16628" y="85200"/>
                  <a:pt x="16479" y="85498"/>
                  <a:pt x="16292" y="85759"/>
                </a:cubicBezTo>
                <a:lnTo>
                  <a:pt x="16553" y="85573"/>
                </a:lnTo>
                <a:lnTo>
                  <a:pt x="16553" y="85573"/>
                </a:lnTo>
                <a:cubicBezTo>
                  <a:pt x="16031" y="86132"/>
                  <a:pt x="15584" y="86803"/>
                  <a:pt x="15248" y="87511"/>
                </a:cubicBezTo>
                <a:cubicBezTo>
                  <a:pt x="14875" y="88220"/>
                  <a:pt x="14913" y="89077"/>
                  <a:pt x="15286" y="89785"/>
                </a:cubicBezTo>
                <a:cubicBezTo>
                  <a:pt x="15807" y="90717"/>
                  <a:pt x="16963" y="91053"/>
                  <a:pt x="17671" y="91836"/>
                </a:cubicBezTo>
                <a:cubicBezTo>
                  <a:pt x="18492" y="92768"/>
                  <a:pt x="18492" y="94147"/>
                  <a:pt x="18566" y="95415"/>
                </a:cubicBezTo>
                <a:cubicBezTo>
                  <a:pt x="18566" y="95899"/>
                  <a:pt x="18678" y="96496"/>
                  <a:pt x="19088" y="96757"/>
                </a:cubicBezTo>
                <a:cubicBezTo>
                  <a:pt x="19237" y="96831"/>
                  <a:pt x="19424" y="96869"/>
                  <a:pt x="19610" y="96906"/>
                </a:cubicBezTo>
                <a:cubicBezTo>
                  <a:pt x="19983" y="96980"/>
                  <a:pt x="20356" y="97055"/>
                  <a:pt x="20728" y="97092"/>
                </a:cubicBezTo>
                <a:cubicBezTo>
                  <a:pt x="21014" y="97176"/>
                  <a:pt x="21299" y="97215"/>
                  <a:pt x="21585" y="97215"/>
                </a:cubicBezTo>
                <a:cubicBezTo>
                  <a:pt x="21933" y="97215"/>
                  <a:pt x="22281" y="97157"/>
                  <a:pt x="22630" y="97055"/>
                </a:cubicBezTo>
                <a:cubicBezTo>
                  <a:pt x="23189" y="96794"/>
                  <a:pt x="23636" y="96048"/>
                  <a:pt x="23301" y="95489"/>
                </a:cubicBezTo>
                <a:cubicBezTo>
                  <a:pt x="23114" y="95191"/>
                  <a:pt x="22779" y="95042"/>
                  <a:pt x="22518" y="94781"/>
                </a:cubicBezTo>
                <a:cubicBezTo>
                  <a:pt x="21884" y="94184"/>
                  <a:pt x="21921" y="93178"/>
                  <a:pt x="21772" y="92320"/>
                </a:cubicBezTo>
                <a:cubicBezTo>
                  <a:pt x="21623" y="91537"/>
                  <a:pt x="21250" y="90829"/>
                  <a:pt x="21027" y="90046"/>
                </a:cubicBezTo>
                <a:cubicBezTo>
                  <a:pt x="20878" y="89450"/>
                  <a:pt x="20766" y="88853"/>
                  <a:pt x="20691" y="88257"/>
                </a:cubicBezTo>
                <a:cubicBezTo>
                  <a:pt x="20989" y="86766"/>
                  <a:pt x="21101" y="85237"/>
                  <a:pt x="21027" y="83746"/>
                </a:cubicBezTo>
                <a:lnTo>
                  <a:pt x="21027" y="83522"/>
                </a:lnTo>
                <a:cubicBezTo>
                  <a:pt x="21027" y="82777"/>
                  <a:pt x="20989" y="82068"/>
                  <a:pt x="20989" y="81323"/>
                </a:cubicBezTo>
                <a:lnTo>
                  <a:pt x="20989" y="81025"/>
                </a:lnTo>
                <a:lnTo>
                  <a:pt x="20989" y="80354"/>
                </a:lnTo>
                <a:lnTo>
                  <a:pt x="20989" y="80242"/>
                </a:lnTo>
                <a:lnTo>
                  <a:pt x="20989" y="79161"/>
                </a:lnTo>
                <a:cubicBezTo>
                  <a:pt x="21138" y="71779"/>
                  <a:pt x="24494" y="64920"/>
                  <a:pt x="26097" y="57725"/>
                </a:cubicBezTo>
                <a:cubicBezTo>
                  <a:pt x="26171" y="57426"/>
                  <a:pt x="26208" y="57128"/>
                  <a:pt x="26283" y="56793"/>
                </a:cubicBezTo>
                <a:lnTo>
                  <a:pt x="26358" y="56681"/>
                </a:lnTo>
                <a:cubicBezTo>
                  <a:pt x="26581" y="56345"/>
                  <a:pt x="26768" y="56010"/>
                  <a:pt x="26991" y="55674"/>
                </a:cubicBezTo>
                <a:cubicBezTo>
                  <a:pt x="27290" y="55190"/>
                  <a:pt x="27625" y="54705"/>
                  <a:pt x="27961" y="54220"/>
                </a:cubicBezTo>
                <a:cubicBezTo>
                  <a:pt x="28594" y="53251"/>
                  <a:pt x="29265" y="52282"/>
                  <a:pt x="29936" y="51313"/>
                </a:cubicBezTo>
                <a:lnTo>
                  <a:pt x="30943" y="49859"/>
                </a:lnTo>
                <a:cubicBezTo>
                  <a:pt x="31912" y="48405"/>
                  <a:pt x="32844" y="46914"/>
                  <a:pt x="33702" y="45385"/>
                </a:cubicBezTo>
                <a:cubicBezTo>
                  <a:pt x="33963" y="44863"/>
                  <a:pt x="34261" y="44341"/>
                  <a:pt x="34522" y="43819"/>
                </a:cubicBezTo>
                <a:cubicBezTo>
                  <a:pt x="34634" y="43521"/>
                  <a:pt x="34783" y="43260"/>
                  <a:pt x="34895" y="42962"/>
                </a:cubicBezTo>
                <a:cubicBezTo>
                  <a:pt x="35267" y="42104"/>
                  <a:pt x="35566" y="41210"/>
                  <a:pt x="35752" y="40315"/>
                </a:cubicBezTo>
                <a:lnTo>
                  <a:pt x="35752" y="40315"/>
                </a:lnTo>
                <a:lnTo>
                  <a:pt x="35640" y="40539"/>
                </a:lnTo>
                <a:cubicBezTo>
                  <a:pt x="35678" y="40390"/>
                  <a:pt x="35678" y="40240"/>
                  <a:pt x="35640" y="40129"/>
                </a:cubicBezTo>
                <a:cubicBezTo>
                  <a:pt x="35603" y="39197"/>
                  <a:pt x="34895" y="38414"/>
                  <a:pt x="34112" y="37892"/>
                </a:cubicBezTo>
                <a:cubicBezTo>
                  <a:pt x="32732" y="36960"/>
                  <a:pt x="31055" y="36512"/>
                  <a:pt x="29415" y="36140"/>
                </a:cubicBezTo>
                <a:cubicBezTo>
                  <a:pt x="27290" y="35692"/>
                  <a:pt x="25239" y="35170"/>
                  <a:pt x="23189" y="34648"/>
                </a:cubicBezTo>
                <a:cubicBezTo>
                  <a:pt x="24085" y="34615"/>
                  <a:pt x="25011" y="34493"/>
                  <a:pt x="25940" y="34493"/>
                </a:cubicBezTo>
                <a:cubicBezTo>
                  <a:pt x="26054" y="34493"/>
                  <a:pt x="26169" y="34495"/>
                  <a:pt x="26283" y="34499"/>
                </a:cubicBezTo>
                <a:cubicBezTo>
                  <a:pt x="26790" y="34545"/>
                  <a:pt x="27311" y="34577"/>
                  <a:pt x="27829" y="34577"/>
                </a:cubicBezTo>
                <a:cubicBezTo>
                  <a:pt x="28149" y="34577"/>
                  <a:pt x="28468" y="34565"/>
                  <a:pt x="28781" y="34537"/>
                </a:cubicBezTo>
                <a:cubicBezTo>
                  <a:pt x="29601" y="34425"/>
                  <a:pt x="30458" y="33866"/>
                  <a:pt x="30607" y="33045"/>
                </a:cubicBezTo>
                <a:cubicBezTo>
                  <a:pt x="30557" y="33003"/>
                  <a:pt x="30503" y="32986"/>
                  <a:pt x="30446" y="32986"/>
                </a:cubicBezTo>
                <a:cubicBezTo>
                  <a:pt x="30251" y="32986"/>
                  <a:pt x="30027" y="33191"/>
                  <a:pt x="29825" y="33306"/>
                </a:cubicBezTo>
                <a:cubicBezTo>
                  <a:pt x="29614" y="33447"/>
                  <a:pt x="29386" y="33499"/>
                  <a:pt x="29148" y="33499"/>
                </a:cubicBezTo>
                <a:cubicBezTo>
                  <a:pt x="28627" y="33499"/>
                  <a:pt x="28062" y="33248"/>
                  <a:pt x="27551" y="33120"/>
                </a:cubicBezTo>
                <a:cubicBezTo>
                  <a:pt x="27227" y="33021"/>
                  <a:pt x="26888" y="32971"/>
                  <a:pt x="26554" y="32971"/>
                </a:cubicBezTo>
                <a:cubicBezTo>
                  <a:pt x="26387" y="32971"/>
                  <a:pt x="26221" y="32983"/>
                  <a:pt x="26059" y="33008"/>
                </a:cubicBezTo>
                <a:cubicBezTo>
                  <a:pt x="25761" y="33008"/>
                  <a:pt x="25314" y="33008"/>
                  <a:pt x="25314" y="32673"/>
                </a:cubicBezTo>
                <a:cubicBezTo>
                  <a:pt x="25314" y="32598"/>
                  <a:pt x="25351" y="32523"/>
                  <a:pt x="25388" y="32449"/>
                </a:cubicBezTo>
                <a:cubicBezTo>
                  <a:pt x="25612" y="32002"/>
                  <a:pt x="26022" y="31629"/>
                  <a:pt x="26507" y="31442"/>
                </a:cubicBezTo>
                <a:cubicBezTo>
                  <a:pt x="26730" y="31368"/>
                  <a:pt x="26917" y="31293"/>
                  <a:pt x="27140" y="31181"/>
                </a:cubicBezTo>
                <a:cubicBezTo>
                  <a:pt x="27327" y="31070"/>
                  <a:pt x="27439" y="30846"/>
                  <a:pt x="27401" y="30622"/>
                </a:cubicBezTo>
                <a:cubicBezTo>
                  <a:pt x="27318" y="30614"/>
                  <a:pt x="27235" y="30610"/>
                  <a:pt x="27152" y="30610"/>
                </a:cubicBezTo>
                <a:cubicBezTo>
                  <a:pt x="26128" y="30610"/>
                  <a:pt x="25167" y="31223"/>
                  <a:pt x="24270" y="31741"/>
                </a:cubicBezTo>
                <a:cubicBezTo>
                  <a:pt x="23599" y="32151"/>
                  <a:pt x="22891" y="32412"/>
                  <a:pt x="22108" y="32561"/>
                </a:cubicBezTo>
                <a:cubicBezTo>
                  <a:pt x="22331" y="32039"/>
                  <a:pt x="22592" y="31480"/>
                  <a:pt x="22779" y="30958"/>
                </a:cubicBezTo>
                <a:cubicBezTo>
                  <a:pt x="23152" y="29951"/>
                  <a:pt x="23524" y="28945"/>
                  <a:pt x="23972" y="27975"/>
                </a:cubicBezTo>
                <a:cubicBezTo>
                  <a:pt x="24233" y="27453"/>
                  <a:pt x="24494" y="26932"/>
                  <a:pt x="24792" y="26447"/>
                </a:cubicBezTo>
                <a:cubicBezTo>
                  <a:pt x="25165" y="25850"/>
                  <a:pt x="25612" y="25254"/>
                  <a:pt x="25948" y="24620"/>
                </a:cubicBezTo>
                <a:cubicBezTo>
                  <a:pt x="26059" y="24434"/>
                  <a:pt x="26171" y="24210"/>
                  <a:pt x="26283" y="23986"/>
                </a:cubicBezTo>
                <a:cubicBezTo>
                  <a:pt x="26320" y="23875"/>
                  <a:pt x="26395" y="23763"/>
                  <a:pt x="26432" y="23651"/>
                </a:cubicBezTo>
                <a:cubicBezTo>
                  <a:pt x="26432" y="23614"/>
                  <a:pt x="26432" y="23576"/>
                  <a:pt x="26432" y="23576"/>
                </a:cubicBezTo>
                <a:lnTo>
                  <a:pt x="26469" y="23427"/>
                </a:lnTo>
                <a:cubicBezTo>
                  <a:pt x="26469" y="23390"/>
                  <a:pt x="26507" y="23315"/>
                  <a:pt x="26544" y="23278"/>
                </a:cubicBezTo>
                <a:lnTo>
                  <a:pt x="26581" y="23092"/>
                </a:lnTo>
                <a:cubicBezTo>
                  <a:pt x="26581" y="23054"/>
                  <a:pt x="26581" y="23017"/>
                  <a:pt x="26619" y="22980"/>
                </a:cubicBezTo>
                <a:cubicBezTo>
                  <a:pt x="26656" y="22943"/>
                  <a:pt x="26619" y="22905"/>
                  <a:pt x="26619" y="22905"/>
                </a:cubicBezTo>
                <a:cubicBezTo>
                  <a:pt x="26619" y="22868"/>
                  <a:pt x="26619" y="22756"/>
                  <a:pt x="26656" y="22682"/>
                </a:cubicBezTo>
                <a:cubicBezTo>
                  <a:pt x="26656" y="22644"/>
                  <a:pt x="26656" y="22570"/>
                  <a:pt x="26693" y="22495"/>
                </a:cubicBezTo>
                <a:lnTo>
                  <a:pt x="26693" y="22309"/>
                </a:lnTo>
                <a:cubicBezTo>
                  <a:pt x="26693" y="22234"/>
                  <a:pt x="26693" y="22197"/>
                  <a:pt x="26730" y="22122"/>
                </a:cubicBezTo>
                <a:cubicBezTo>
                  <a:pt x="26768" y="22085"/>
                  <a:pt x="26730" y="22085"/>
                  <a:pt x="26730" y="22048"/>
                </a:cubicBezTo>
                <a:lnTo>
                  <a:pt x="26730" y="21936"/>
                </a:lnTo>
                <a:lnTo>
                  <a:pt x="26730" y="21899"/>
                </a:lnTo>
                <a:lnTo>
                  <a:pt x="26730" y="21750"/>
                </a:lnTo>
                <a:lnTo>
                  <a:pt x="26730" y="21601"/>
                </a:lnTo>
                <a:cubicBezTo>
                  <a:pt x="27029" y="21377"/>
                  <a:pt x="27364" y="21228"/>
                  <a:pt x="27700" y="21190"/>
                </a:cubicBezTo>
                <a:lnTo>
                  <a:pt x="27700" y="21190"/>
                </a:lnTo>
                <a:cubicBezTo>
                  <a:pt x="28296" y="21228"/>
                  <a:pt x="27812" y="21861"/>
                  <a:pt x="27625" y="22122"/>
                </a:cubicBezTo>
                <a:cubicBezTo>
                  <a:pt x="27327" y="22533"/>
                  <a:pt x="26917" y="22905"/>
                  <a:pt x="26842" y="23427"/>
                </a:cubicBezTo>
                <a:cubicBezTo>
                  <a:pt x="26864" y="23429"/>
                  <a:pt x="26885" y="23430"/>
                  <a:pt x="26906" y="23430"/>
                </a:cubicBezTo>
                <a:cubicBezTo>
                  <a:pt x="27253" y="23430"/>
                  <a:pt x="27565" y="23149"/>
                  <a:pt x="27812" y="22868"/>
                </a:cubicBezTo>
                <a:cubicBezTo>
                  <a:pt x="28222" y="22421"/>
                  <a:pt x="28669" y="22011"/>
                  <a:pt x="29154" y="21638"/>
                </a:cubicBezTo>
                <a:cubicBezTo>
                  <a:pt x="29235" y="21556"/>
                  <a:pt x="29373" y="21497"/>
                  <a:pt x="29481" y="21497"/>
                </a:cubicBezTo>
                <a:cubicBezTo>
                  <a:pt x="29570" y="21497"/>
                  <a:pt x="29638" y="21537"/>
                  <a:pt x="29638" y="21638"/>
                </a:cubicBezTo>
                <a:cubicBezTo>
                  <a:pt x="29675" y="21712"/>
                  <a:pt x="29638" y="21787"/>
                  <a:pt x="29564" y="21861"/>
                </a:cubicBezTo>
                <a:cubicBezTo>
                  <a:pt x="29265" y="22272"/>
                  <a:pt x="28855" y="22644"/>
                  <a:pt x="28855" y="23166"/>
                </a:cubicBezTo>
                <a:cubicBezTo>
                  <a:pt x="28855" y="23204"/>
                  <a:pt x="28893" y="23241"/>
                  <a:pt x="28930" y="23315"/>
                </a:cubicBezTo>
                <a:cubicBezTo>
                  <a:pt x="28951" y="23336"/>
                  <a:pt x="28977" y="23345"/>
                  <a:pt x="29007" y="23345"/>
                </a:cubicBezTo>
                <a:cubicBezTo>
                  <a:pt x="29082" y="23345"/>
                  <a:pt x="29174" y="23284"/>
                  <a:pt x="29228" y="23204"/>
                </a:cubicBezTo>
                <a:cubicBezTo>
                  <a:pt x="29601" y="22831"/>
                  <a:pt x="30160" y="21936"/>
                  <a:pt x="30496" y="21563"/>
                </a:cubicBezTo>
                <a:cubicBezTo>
                  <a:pt x="30570" y="21936"/>
                  <a:pt x="30570" y="22272"/>
                  <a:pt x="30496" y="22644"/>
                </a:cubicBezTo>
                <a:cubicBezTo>
                  <a:pt x="30465" y="22798"/>
                  <a:pt x="30689" y="23054"/>
                  <a:pt x="30851" y="23054"/>
                </a:cubicBezTo>
                <a:cubicBezTo>
                  <a:pt x="30886" y="23054"/>
                  <a:pt x="30917" y="23043"/>
                  <a:pt x="30943" y="23017"/>
                </a:cubicBezTo>
                <a:cubicBezTo>
                  <a:pt x="31055" y="22719"/>
                  <a:pt x="31129" y="22421"/>
                  <a:pt x="31129" y="22085"/>
                </a:cubicBezTo>
                <a:cubicBezTo>
                  <a:pt x="31129" y="21712"/>
                  <a:pt x="31279" y="21340"/>
                  <a:pt x="31502" y="21004"/>
                </a:cubicBezTo>
                <a:cubicBezTo>
                  <a:pt x="31763" y="20967"/>
                  <a:pt x="32024" y="20892"/>
                  <a:pt x="32248" y="20818"/>
                </a:cubicBezTo>
                <a:cubicBezTo>
                  <a:pt x="32919" y="20631"/>
                  <a:pt x="33515" y="20370"/>
                  <a:pt x="34112" y="20035"/>
                </a:cubicBezTo>
                <a:cubicBezTo>
                  <a:pt x="36050" y="18879"/>
                  <a:pt x="37504" y="17313"/>
                  <a:pt x="39219" y="15822"/>
                </a:cubicBezTo>
                <a:cubicBezTo>
                  <a:pt x="39443" y="15636"/>
                  <a:pt x="39666" y="15412"/>
                  <a:pt x="39629" y="15151"/>
                </a:cubicBezTo>
                <a:cubicBezTo>
                  <a:pt x="39704" y="14778"/>
                  <a:pt x="39294" y="14592"/>
                  <a:pt x="38921" y="14480"/>
                </a:cubicBezTo>
                <a:cubicBezTo>
                  <a:pt x="35528" y="13548"/>
                  <a:pt x="31950" y="12653"/>
                  <a:pt x="28855" y="11050"/>
                </a:cubicBezTo>
                <a:cubicBezTo>
                  <a:pt x="28147" y="10640"/>
                  <a:pt x="26917" y="9857"/>
                  <a:pt x="26171" y="9298"/>
                </a:cubicBezTo>
                <a:lnTo>
                  <a:pt x="26171" y="9261"/>
                </a:lnTo>
                <a:cubicBezTo>
                  <a:pt x="26544" y="8851"/>
                  <a:pt x="26842" y="8366"/>
                  <a:pt x="27029" y="7807"/>
                </a:cubicBezTo>
                <a:cubicBezTo>
                  <a:pt x="27179" y="7819"/>
                  <a:pt x="27331" y="7825"/>
                  <a:pt x="27484" y="7825"/>
                </a:cubicBezTo>
                <a:cubicBezTo>
                  <a:pt x="28811" y="7825"/>
                  <a:pt x="30188" y="7374"/>
                  <a:pt x="30757" y="6204"/>
                </a:cubicBezTo>
                <a:lnTo>
                  <a:pt x="30757" y="6204"/>
                </a:lnTo>
                <a:cubicBezTo>
                  <a:pt x="30309" y="6278"/>
                  <a:pt x="29899" y="6390"/>
                  <a:pt x="29452" y="6502"/>
                </a:cubicBezTo>
                <a:cubicBezTo>
                  <a:pt x="29316" y="6592"/>
                  <a:pt x="29167" y="6642"/>
                  <a:pt x="29013" y="6642"/>
                </a:cubicBezTo>
                <a:cubicBezTo>
                  <a:pt x="28912" y="6642"/>
                  <a:pt x="28809" y="6621"/>
                  <a:pt x="28706" y="6577"/>
                </a:cubicBezTo>
                <a:cubicBezTo>
                  <a:pt x="27923" y="6241"/>
                  <a:pt x="28818" y="4675"/>
                  <a:pt x="28035" y="4340"/>
                </a:cubicBezTo>
                <a:cubicBezTo>
                  <a:pt x="27961" y="4303"/>
                  <a:pt x="27886" y="4303"/>
                  <a:pt x="27774" y="4303"/>
                </a:cubicBezTo>
                <a:lnTo>
                  <a:pt x="27812" y="4116"/>
                </a:lnTo>
                <a:cubicBezTo>
                  <a:pt x="27886" y="3818"/>
                  <a:pt x="27923" y="3520"/>
                  <a:pt x="27886" y="3222"/>
                </a:cubicBezTo>
                <a:cubicBezTo>
                  <a:pt x="27812" y="2886"/>
                  <a:pt x="27662" y="2588"/>
                  <a:pt x="27401" y="2364"/>
                </a:cubicBezTo>
                <a:lnTo>
                  <a:pt x="26208" y="836"/>
                </a:lnTo>
                <a:cubicBezTo>
                  <a:pt x="25985" y="500"/>
                  <a:pt x="25724" y="276"/>
                  <a:pt x="25388" y="90"/>
                </a:cubicBezTo>
                <a:cubicBezTo>
                  <a:pt x="25197" y="35"/>
                  <a:pt x="24986" y="1"/>
                  <a:pt x="247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" name="Google Shape;445;p41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4648000" y="2163324"/>
            <a:ext cx="486200" cy="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gends Of The League by Slidesgo">
  <a:themeElements>
    <a:clrScheme name="Simple Light">
      <a:dk1>
        <a:srgbClr val="0E1426"/>
      </a:dk1>
      <a:lt1>
        <a:srgbClr val="FFFFFF"/>
      </a:lt1>
      <a:dk2>
        <a:srgbClr val="345BA0"/>
      </a:dk2>
      <a:lt2>
        <a:srgbClr val="1E4383"/>
      </a:lt2>
      <a:accent1>
        <a:srgbClr val="009ADA"/>
      </a:accent1>
      <a:accent2>
        <a:srgbClr val="76C1FF"/>
      </a:accent2>
      <a:accent3>
        <a:srgbClr val="FFC964"/>
      </a:accent3>
      <a:accent4>
        <a:srgbClr val="151C31"/>
      </a:accent4>
      <a:accent5>
        <a:srgbClr val="EBA82B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1360</Words>
  <Application>Microsoft Office PowerPoint</Application>
  <PresentationFormat>Presentazione su schermo (16:9)</PresentationFormat>
  <Paragraphs>268</Paragraphs>
  <Slides>53</Slides>
  <Notes>53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0" baseType="lpstr">
      <vt:lpstr>Arial</vt:lpstr>
      <vt:lpstr>Karantina</vt:lpstr>
      <vt:lpstr>Catamaran</vt:lpstr>
      <vt:lpstr>Fredoka One</vt:lpstr>
      <vt:lpstr>Roboto Condensed Light</vt:lpstr>
      <vt:lpstr>Palanquin Dark</vt:lpstr>
      <vt:lpstr>Legends Of The League by Slidesgo</vt:lpstr>
      <vt:lpstr>Unveiling META Champions in League of Legends</vt:lpstr>
      <vt:lpstr>INTRODUCTION</vt:lpstr>
      <vt:lpstr>5v5 Team-Based Strategy</vt:lpstr>
      <vt:lpstr>166</vt:lpstr>
      <vt:lpstr>Game Imbalance and the Emergence of META</vt:lpstr>
      <vt:lpstr>META Most Effective Tactics Available</vt:lpstr>
      <vt:lpstr>Primary Objective</vt:lpstr>
      <vt:lpstr>TABLE OF CONTENTS</vt:lpstr>
      <vt:lpstr>TABLE OF CONTENTS</vt:lpstr>
      <vt:lpstr>01 - DATA ACQUISITION</vt:lpstr>
      <vt:lpstr>API from RIOT Games</vt:lpstr>
      <vt:lpstr>SCRAPING</vt:lpstr>
      <vt:lpstr>SCRAPING LoLalytics</vt:lpstr>
      <vt:lpstr>Final Dataset - LoLalytics</vt:lpstr>
      <vt:lpstr>SCRAPING op.gg</vt:lpstr>
      <vt:lpstr>Final Dataset - op.gg</vt:lpstr>
      <vt:lpstr>SCRAPING blitz.gg</vt:lpstr>
      <vt:lpstr>Final Dataset - blitz.gg</vt:lpstr>
      <vt:lpstr>DATA INTEGRATION</vt:lpstr>
      <vt:lpstr>INTEGRATING DATA</vt:lpstr>
      <vt:lpstr>Addressing Data Overlaps</vt:lpstr>
      <vt:lpstr>DIVERSE GRADING CRITERIA</vt:lpstr>
      <vt:lpstr>DATA CLEANING</vt:lpstr>
      <vt:lpstr>champion_list.csv</vt:lpstr>
      <vt:lpstr>Structuring the champion_list Dataset</vt:lpstr>
      <vt:lpstr>Structuring the complete.csv Dataset</vt:lpstr>
      <vt:lpstr>Detailing the 'game_stats' Table</vt:lpstr>
      <vt:lpstr>Detailing the 'game_stats' Table</vt:lpstr>
      <vt:lpstr>Constructing the ‘matchup’ Table</vt:lpstr>
      <vt:lpstr>Constructing the ‘matchup’ Table</vt:lpstr>
      <vt:lpstr>DATA QUALITY</vt:lpstr>
      <vt:lpstr>Consistency</vt:lpstr>
      <vt:lpstr>ENSURING WINRATE CONSISTENCY</vt:lpstr>
      <vt:lpstr>ASSESSING MATCHUP COMPLETENESS</vt:lpstr>
      <vt:lpstr>CHAMPIONS INFO TABLE COMPLETENESS</vt:lpstr>
      <vt:lpstr>QUALITY TRADEOFF</vt:lpstr>
      <vt:lpstr>100%</vt:lpstr>
      <vt:lpstr>IMPROVEMENT OF CHAMPION_BASE_INFO COMPLETENESS</vt:lpstr>
      <vt:lpstr>DATA STORAGE</vt:lpstr>
      <vt:lpstr>RELATIONAL MODEL - 9 TABLES</vt:lpstr>
      <vt:lpstr>ER DIAGRAM</vt:lpstr>
      <vt:lpstr>TECH Stack for Data Storage</vt:lpstr>
      <vt:lpstr>Custom Functions in python</vt:lpstr>
      <vt:lpstr>QUERIES</vt:lpstr>
      <vt:lpstr>Query 1: TOP 5 Champions to play in support role, rank Gold</vt:lpstr>
      <vt:lpstr>Query 2: How to Counter Senna, in support role, ranking Gold</vt:lpstr>
      <vt:lpstr>Query 3: Average difficulty and grade of META Champions (top 5) for every lane in bronze ranking</vt:lpstr>
      <vt:lpstr>Query 4: Considering all rankings, who are the top 2 champions for every role?</vt:lpstr>
      <vt:lpstr>Query 5: who are the champions whose grade &lt; 1, considering all rankings? (Overpowered Champions)</vt:lpstr>
      <vt:lpstr>CONCLUSIONS</vt:lpstr>
      <vt:lpstr>GOAL</vt:lpstr>
      <vt:lpstr>ACCOMPLISHMENTS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Unveiling META Champions in League of Legends</dc:title>
  <cp:lastModifiedBy>Admin</cp:lastModifiedBy>
  <cp:revision>2</cp:revision>
  <dcterms:modified xsi:type="dcterms:W3CDTF">2024-02-17T16:32:24Z</dcterms:modified>
</cp:coreProperties>
</file>